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8" r:id="rId3"/>
    <p:sldId id="287" r:id="rId4"/>
    <p:sldId id="286" r:id="rId5"/>
    <p:sldId id="285" r:id="rId6"/>
    <p:sldId id="284" r:id="rId7"/>
    <p:sldId id="283" r:id="rId8"/>
    <p:sldId id="282" r:id="rId9"/>
    <p:sldId id="280" r:id="rId10"/>
    <p:sldId id="281" r:id="rId11"/>
    <p:sldId id="279" r:id="rId12"/>
    <p:sldId id="277" r:id="rId13"/>
    <p:sldId id="295" r:id="rId14"/>
    <p:sldId id="294" r:id="rId15"/>
    <p:sldId id="293" r:id="rId16"/>
    <p:sldId id="292" r:id="rId17"/>
    <p:sldId id="291" r:id="rId18"/>
    <p:sldId id="290" r:id="rId19"/>
    <p:sldId id="289" r:id="rId20"/>
    <p:sldId id="288" r:id="rId21"/>
    <p:sldId id="296" r:id="rId22"/>
    <p:sldId id="298" r:id="rId23"/>
    <p:sldId id="297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56" autoAdjust="0"/>
    <p:restoredTop sz="96774" autoAdjust="0"/>
  </p:normalViewPr>
  <p:slideViewPr>
    <p:cSldViewPr>
      <p:cViewPr varScale="1">
        <p:scale>
          <a:sx n="71" d="100"/>
          <a:sy n="71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E509-1C9F-4AF7-8588-C2993DBBCA26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346D0-D809-449F-B29F-D491B86143E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4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346D0-D809-449F-B29F-D491B86143E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030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5678E4-B2CD-494D-A7ED-C63A22B93E9C}" type="datetimeFigureOut">
              <a:rPr lang="id-ID" smtClean="0"/>
              <a:pPr/>
              <a:t>12/08/2016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22645B-30C6-4AD4-B8A9-3C05264CFDF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576508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BAB I</a:t>
            </a:r>
            <a:r>
              <a:rPr lang="en-US" b="1" dirty="0" smtClean="0"/>
              <a:t> 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796498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POST TEST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3" descr="H:\Pictures\Screenshots\IMG_20150728_200255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8071">
            <a:off x="4861010" y="3508084"/>
            <a:ext cx="3164519" cy="29566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2667000"/>
            <a:ext cx="4419600" cy="3468944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perspectiveContrastingLef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7200" b="1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MANUSIA SEBAGAI CITRA ALLAH</a:t>
            </a:r>
            <a:endParaRPr lang="id-ID" sz="7200" b="1" spc="50" dirty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20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924546"/>
            <a:ext cx="80772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en-US" sz="4400" dirty="0" err="1" smtClean="0"/>
              <a:t>Bagaimana</a:t>
            </a:r>
            <a:r>
              <a:rPr lang="en-US" sz="4400" dirty="0" smtClean="0"/>
              <a:t> </a:t>
            </a:r>
            <a:r>
              <a:rPr lang="en-US" sz="4400" dirty="0" err="1" smtClean="0"/>
              <a:t>cara</a:t>
            </a:r>
            <a:r>
              <a:rPr lang="en-US" sz="4400" dirty="0" smtClean="0"/>
              <a:t> Allah </a:t>
            </a:r>
            <a:r>
              <a:rPr lang="en-US" sz="4400" dirty="0" err="1" smtClean="0"/>
              <a:t>menciptakan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Kej</a:t>
            </a:r>
            <a:r>
              <a:rPr lang="en-US" sz="4400" dirty="0" smtClean="0"/>
              <a:t> 2 : 7 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914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807720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en-US" sz="4400" dirty="0" err="1" smtClean="0"/>
              <a:t>Menurut</a:t>
            </a:r>
            <a:r>
              <a:rPr lang="en-US" sz="4400" dirty="0" smtClean="0"/>
              <a:t> </a:t>
            </a:r>
            <a:r>
              <a:rPr lang="en-US" sz="4400" dirty="0" err="1" smtClean="0"/>
              <a:t>Yoh</a:t>
            </a:r>
            <a:r>
              <a:rPr lang="en-US" sz="4400" dirty="0" smtClean="0"/>
              <a:t> 4 : 24, </a:t>
            </a:r>
            <a:r>
              <a:rPr lang="en-US" sz="4400" dirty="0" err="1" smtClean="0"/>
              <a:t>kemiripan</a:t>
            </a:r>
            <a:r>
              <a:rPr lang="en-US" sz="4400" dirty="0" smtClean="0"/>
              <a:t> </a:t>
            </a:r>
            <a:r>
              <a:rPr lang="en-US" sz="4400" dirty="0" err="1" smtClean="0"/>
              <a:t>antara</a:t>
            </a:r>
            <a:r>
              <a:rPr lang="en-US" sz="4400" dirty="0" smtClean="0"/>
              <a:t> Allah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terletak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….. </a:t>
            </a:r>
            <a:r>
              <a:rPr lang="en-US" sz="4400" dirty="0"/>
              <a:t> </a:t>
            </a:r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213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824" y="1447800"/>
            <a:ext cx="78486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1"/>
            </a:pP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Menurut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Gaudium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et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Spes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(GS art. 12),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manusia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merupakan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…</a:t>
            </a: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58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1318" y="1536523"/>
            <a:ext cx="78486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2"/>
            </a:pPr>
            <a:r>
              <a:rPr lang="en-US" sz="36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Menurut</a:t>
            </a:r>
            <a:r>
              <a:rPr lang="en-US" sz="36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Gaudium</a:t>
            </a:r>
            <a:r>
              <a:rPr lang="en-US" sz="36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et </a:t>
            </a:r>
            <a:r>
              <a:rPr lang="en-US" sz="36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Spes</a:t>
            </a:r>
            <a:r>
              <a:rPr lang="en-US" sz="36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(GS art. </a:t>
            </a:r>
            <a:r>
              <a:rPr lang="en-US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24), </a:t>
            </a:r>
            <a:r>
              <a:rPr lang="en-US" sz="36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manusia</a:t>
            </a:r>
            <a:r>
              <a:rPr lang="en-US" sz="36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merupakan</a:t>
            </a:r>
            <a:r>
              <a:rPr lang="en-US" sz="36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…</a:t>
            </a:r>
            <a:endParaRPr lang="en-US" sz="3600" dirty="0"/>
          </a:p>
          <a:p>
            <a:endParaRPr lang="en-US" sz="36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 startAt="15"/>
            </a:pPr>
            <a:endParaRPr 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831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353" y="1371600"/>
            <a:ext cx="78486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3"/>
            </a:pPr>
            <a:r>
              <a:rPr lang="en-US" sz="4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Apa</a:t>
            </a:r>
            <a:r>
              <a:rPr lang="en-US" sz="4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</a:t>
            </a:r>
            <a:r>
              <a:rPr lang="en-US" sz="4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manusia</a:t>
            </a:r>
            <a:r>
              <a:rPr lang="en-US" sz="4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SERUPA </a:t>
            </a:r>
            <a:r>
              <a:rPr lang="en-US" sz="4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sekaligus</a:t>
            </a:r>
            <a:r>
              <a:rPr lang="en-US" sz="4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BERBEDA </a:t>
            </a:r>
            <a:r>
              <a:rPr lang="en-US" sz="4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4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Allah ?</a:t>
            </a:r>
            <a:endParaRPr lang="en-US" sz="4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4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 startAt="15"/>
            </a:pPr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897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1318" y="1752600"/>
            <a:ext cx="78486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Menurut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Immanuel Kant, “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manusia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bermartabat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karena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……</a:t>
            </a: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949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3389" y="1685330"/>
            <a:ext cx="78486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5"/>
            </a:pP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NUMPANG LEWAT…….</a:t>
            </a:r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Font typeface="+mj-lt"/>
              <a:buAutoNum type="arabicPeriod" startAt="15"/>
            </a:pP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217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1318" y="1524000"/>
            <a:ext cx="78486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6"/>
            </a:pP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Manusia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memiliki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martabat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pribadi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karena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statusnya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sebagai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citra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Allah,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merupakan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pandangan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dari</a:t>
            </a:r>
            <a:r>
              <a:rPr lang="en-US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……</a:t>
            </a:r>
          </a:p>
          <a:p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 startAt="15"/>
            </a:pP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17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353" y="1752600"/>
            <a:ext cx="78486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7"/>
            </a:pP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“</a:t>
            </a:r>
            <a:r>
              <a:rPr lang="en-US" sz="3600" dirty="0" err="1" smtClean="0"/>
              <a:t>similitudo</a:t>
            </a:r>
            <a:r>
              <a:rPr lang="en-US" sz="3600" dirty="0" smtClean="0"/>
              <a:t>”,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………………</a:t>
            </a:r>
          </a:p>
          <a:p>
            <a:endParaRPr lang="en-US" sz="36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Font typeface="+mj-lt"/>
              <a:buAutoNum type="arabicPeriod" startAt="17"/>
            </a:pPr>
            <a:endParaRPr 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79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1318" y="2133600"/>
            <a:ext cx="78486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8"/>
            </a:pP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“imago </a:t>
            </a:r>
            <a:r>
              <a:rPr lang="en-US" sz="4000" dirty="0" err="1" smtClean="0"/>
              <a:t>dei</a:t>
            </a:r>
            <a:r>
              <a:rPr lang="en-US" sz="4000" dirty="0" smtClean="0"/>
              <a:t>”, </a:t>
            </a:r>
            <a:r>
              <a:rPr lang="en-US" sz="4000" dirty="0" err="1" smtClean="0"/>
              <a:t>artinya</a:t>
            </a:r>
            <a:r>
              <a:rPr lang="en-US" sz="4000" dirty="0" smtClean="0"/>
              <a:t>….</a:t>
            </a:r>
          </a:p>
          <a:p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 startAt="15"/>
            </a:pPr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287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33800" y="1676400"/>
            <a:ext cx="46482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Mengapa</a:t>
            </a:r>
            <a:r>
              <a:rPr lang="en-US" sz="4400" dirty="0" smtClean="0"/>
              <a:t> </a:t>
            </a:r>
            <a:r>
              <a:rPr lang="en-US" sz="4400" dirty="0" err="1" smtClean="0"/>
              <a:t>disebut</a:t>
            </a:r>
            <a:r>
              <a:rPr lang="en-US" sz="4400" dirty="0" smtClean="0"/>
              <a:t> </a:t>
            </a:r>
            <a:r>
              <a:rPr lang="en-US" sz="4400" dirty="0" err="1" smtClean="0"/>
              <a:t>unik</a:t>
            </a:r>
            <a:r>
              <a:rPr lang="en-US" sz="4400" dirty="0" smtClean="0"/>
              <a:t> 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H:\Pictures\Screenshots\IMG_20150729_1950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7835"/>
            <a:ext cx="2867382" cy="3190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4960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752600"/>
            <a:ext cx="78486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19"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19"/>
            </a:pPr>
            <a:r>
              <a:rPr lang="en-US" sz="4000" dirty="0" smtClean="0"/>
              <a:t>Orang </a:t>
            </a:r>
            <a:r>
              <a:rPr lang="en-US" sz="4000" dirty="0" err="1"/>
              <a:t>dikatakan</a:t>
            </a:r>
            <a:r>
              <a:rPr lang="en-US" sz="4000" dirty="0"/>
              <a:t> </a:t>
            </a:r>
            <a:r>
              <a:rPr lang="en-US" sz="4000" dirty="0" err="1"/>
              <a:t>berbudi</a:t>
            </a:r>
            <a:r>
              <a:rPr lang="en-US" sz="4000" dirty="0"/>
              <a:t> </a:t>
            </a:r>
            <a:r>
              <a:rPr lang="en-US" sz="4000" dirty="0" err="1"/>
              <a:t>luhur</a:t>
            </a:r>
            <a:r>
              <a:rPr lang="en-US" sz="4000" dirty="0"/>
              <a:t> </a:t>
            </a:r>
            <a:r>
              <a:rPr lang="en-US" sz="4000" dirty="0" err="1"/>
              <a:t>berarti</a:t>
            </a:r>
            <a:r>
              <a:rPr lang="en-US" sz="4000" dirty="0"/>
              <a:t> </a:t>
            </a:r>
            <a:r>
              <a:rPr lang="en-US" sz="4000" dirty="0" smtClean="0"/>
              <a:t>……………….</a:t>
            </a:r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Font typeface="+mj-lt"/>
              <a:buAutoNum type="arabicPeriod" startAt="19"/>
            </a:pPr>
            <a:endParaRPr lang="en-US" sz="4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4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450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6142" y="1447800"/>
            <a:ext cx="78486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0"/>
            </a:pPr>
            <a:r>
              <a:rPr lang="en-US" sz="4000" dirty="0" err="1"/>
              <a:t>K</a:t>
            </a:r>
            <a:r>
              <a:rPr lang="en-US" sz="4000" dirty="0" err="1" smtClean="0"/>
              <a:t>odrat</a:t>
            </a:r>
            <a:r>
              <a:rPr lang="en-US" sz="4000" dirty="0" smtClean="0"/>
              <a:t> </a:t>
            </a:r>
            <a:r>
              <a:rPr lang="en-US" sz="4000" dirty="0" err="1" smtClean="0"/>
              <a:t>luhur</a:t>
            </a:r>
            <a:r>
              <a:rPr lang="en-US" sz="4000" dirty="0" smtClean="0"/>
              <a:t> </a:t>
            </a: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tercermin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empat</a:t>
            </a:r>
            <a:r>
              <a:rPr lang="en-US" sz="4000" dirty="0" smtClean="0"/>
              <a:t> </a:t>
            </a:r>
            <a:r>
              <a:rPr lang="en-US" sz="4000" dirty="0" err="1" smtClean="0"/>
              <a:t>kemampuan</a:t>
            </a:r>
            <a:r>
              <a:rPr lang="en-US" sz="4000" dirty="0" smtClean="0"/>
              <a:t> </a:t>
            </a:r>
            <a:r>
              <a:rPr lang="en-US" sz="4000" dirty="0" err="1" smtClean="0"/>
              <a:t>istimewa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membedakan</a:t>
            </a:r>
            <a:r>
              <a:rPr lang="en-US" sz="4000" dirty="0" smtClean="0"/>
              <a:t> </a:t>
            </a: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ciptaan</a:t>
            </a:r>
            <a:r>
              <a:rPr lang="en-US" sz="4000" dirty="0" smtClean="0"/>
              <a:t> lain, </a:t>
            </a:r>
            <a:r>
              <a:rPr lang="en-US" sz="4000" dirty="0" err="1" smtClean="0"/>
              <a:t>yaitu</a:t>
            </a:r>
            <a:r>
              <a:rPr lang="en-US" sz="4000" dirty="0" smtClean="0"/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47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1705709"/>
            <a:ext cx="6669741" cy="4009291"/>
            <a:chOff x="1026459" y="1111605"/>
            <a:chExt cx="5582493" cy="400929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1859" y="2024498"/>
              <a:ext cx="2617093" cy="29117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026459" y="1111605"/>
              <a:ext cx="308834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pt-BR" dirty="0" smtClean="0"/>
                <a:t>(</a:t>
              </a:r>
              <a:r>
                <a:rPr lang="pt-BR" i="1" dirty="0"/>
                <a:t>Homo somaticus</a:t>
              </a:r>
              <a:r>
                <a:rPr lang="pt-BR" dirty="0"/>
                <a:t>).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26459" y="1759166"/>
              <a:ext cx="36735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 </a:t>
              </a:r>
              <a:endParaRPr lang="en-US" dirty="0" smtClean="0"/>
            </a:p>
            <a:p>
              <a:pPr marL="342900" indent="-342900">
                <a:buFont typeface="+mj-lt"/>
                <a:buAutoNum type="arabicPeriod" startAt="2"/>
              </a:pPr>
              <a:r>
                <a:rPr lang="en-US" dirty="0" smtClean="0"/>
                <a:t>(</a:t>
              </a:r>
              <a:r>
                <a:rPr lang="en-US" i="1" dirty="0"/>
                <a:t>Homo </a:t>
              </a:r>
              <a:r>
                <a:rPr lang="en-US" i="1" dirty="0" err="1"/>
                <a:t>sentiens</a:t>
              </a:r>
              <a:r>
                <a:rPr lang="en-US" dirty="0"/>
                <a:t>).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6430" y="4751564"/>
              <a:ext cx="2362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pt-BR" dirty="0"/>
                <a:t> </a:t>
              </a:r>
              <a:r>
                <a:rPr lang="pt-BR" i="1" dirty="0"/>
                <a:t>(Homo </a:t>
              </a:r>
              <a:r>
                <a:rPr lang="pt-BR" i="1" dirty="0" smtClean="0"/>
                <a:t>faber )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72983" y="3953856"/>
              <a:ext cx="25997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fi-FI" dirty="0" smtClean="0"/>
                <a:t>(</a:t>
              </a:r>
              <a:r>
                <a:rPr lang="fi-FI" i="1" dirty="0"/>
                <a:t>Homo Socialis</a:t>
              </a:r>
              <a:r>
                <a:rPr lang="fi-FI" dirty="0"/>
                <a:t>). 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2981" y="2871513"/>
              <a:ext cx="279977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pt-BR" dirty="0"/>
                <a:t> </a:t>
              </a:r>
              <a:r>
                <a:rPr lang="pt-BR" dirty="0" smtClean="0"/>
                <a:t>                </a:t>
              </a:r>
            </a:p>
            <a:p>
              <a:pPr marL="342900" lvl="0" indent="-342900">
                <a:buFont typeface="+mj-lt"/>
                <a:buAutoNum type="arabicPeriod" startAt="3"/>
              </a:pPr>
              <a:r>
                <a:rPr lang="pt-BR" dirty="0" smtClean="0"/>
                <a:t>(</a:t>
              </a:r>
              <a:r>
                <a:rPr lang="pt-BR" i="1" dirty="0"/>
                <a:t>Homo religiosus</a:t>
              </a:r>
              <a:r>
                <a:rPr lang="pt-BR" dirty="0"/>
                <a:t>).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6800" y="9144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Untuk</a:t>
            </a:r>
            <a:r>
              <a:rPr lang="en-US" sz="2000" b="1" dirty="0" smtClean="0"/>
              <a:t> no. 21 – 25 :  </a:t>
            </a:r>
            <a:r>
              <a:rPr lang="en-US" sz="2000" b="1" dirty="0" err="1" smtClean="0"/>
              <a:t>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istilah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dibawah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33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0677" y="2794122"/>
            <a:ext cx="57246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TIME IS UP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0931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6847" y="1752600"/>
            <a:ext cx="80772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keunikan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ciptaan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06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600200"/>
            <a:ext cx="8077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unik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dirimu</a:t>
            </a:r>
            <a:r>
              <a:rPr lang="en-US" sz="3200" dirty="0" smtClean="0"/>
              <a:t> </a:t>
            </a:r>
            <a:r>
              <a:rPr lang="en-US" sz="3200" dirty="0" err="1" smtClean="0"/>
              <a:t>dibandingkan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teman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? ( </a:t>
            </a:r>
            <a:r>
              <a:rPr lang="en-US" sz="3200" dirty="0" err="1" smtClean="0"/>
              <a:t>tuliskan</a:t>
            </a:r>
            <a:r>
              <a:rPr lang="en-US" sz="3200" dirty="0" smtClean="0"/>
              <a:t> 2 )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07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219200"/>
            <a:ext cx="80772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400" dirty="0" err="1" smtClean="0"/>
              <a:t>Tuliskan</a:t>
            </a:r>
            <a:r>
              <a:rPr lang="en-US" sz="4400" dirty="0" smtClean="0"/>
              <a:t> </a:t>
            </a:r>
            <a:r>
              <a:rPr lang="en-US" sz="4400" dirty="0" err="1" smtClean="0"/>
              <a:t>salah</a:t>
            </a:r>
            <a:r>
              <a:rPr lang="en-US" sz="4400" dirty="0" smtClean="0"/>
              <a:t> </a:t>
            </a:r>
            <a:r>
              <a:rPr lang="en-US" sz="4400" dirty="0" err="1" smtClean="0"/>
              <a:t>satu</a:t>
            </a:r>
            <a:r>
              <a:rPr lang="en-US" sz="4400" dirty="0" smtClean="0"/>
              <a:t> </a:t>
            </a:r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keunikan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cara</a:t>
            </a:r>
            <a:r>
              <a:rPr lang="en-US" sz="4400" dirty="0" smtClean="0"/>
              <a:t> </a:t>
            </a:r>
            <a:r>
              <a:rPr lang="en-US" sz="4400" dirty="0" err="1" smtClean="0"/>
              <a:t>anda</a:t>
            </a:r>
            <a:r>
              <a:rPr lang="en-US" sz="4400" dirty="0" smtClean="0"/>
              <a:t> </a:t>
            </a:r>
            <a:r>
              <a:rPr lang="en-US" sz="4400" dirty="0" err="1" smtClean="0"/>
              <a:t>berpikir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berpendapat</a:t>
            </a:r>
            <a:r>
              <a:rPr lang="en-US" sz="4400" dirty="0" smtClean="0"/>
              <a:t> !</a:t>
            </a:r>
          </a:p>
          <a:p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20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219200"/>
            <a:ext cx="80772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4400" dirty="0" err="1" smtClean="0"/>
              <a:t>Gambaran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menunjukkan</a:t>
            </a:r>
            <a:r>
              <a:rPr lang="en-US" sz="4400" dirty="0" smtClean="0"/>
              <a:t> </a:t>
            </a:r>
            <a:r>
              <a:rPr lang="en-US" sz="4400" dirty="0" err="1" smtClean="0"/>
              <a:t>identitas</a:t>
            </a:r>
            <a:r>
              <a:rPr lang="en-US" sz="4400" dirty="0" smtClean="0"/>
              <a:t> </a:t>
            </a:r>
            <a:r>
              <a:rPr lang="en-US" sz="4400" dirty="0" err="1" smtClean="0"/>
              <a:t>seseorang</a:t>
            </a:r>
            <a:r>
              <a:rPr lang="en-US" sz="4400" dirty="0" smtClean="0"/>
              <a:t> </a:t>
            </a:r>
            <a:r>
              <a:rPr lang="en-US" sz="4400" dirty="0" err="1" smtClean="0"/>
              <a:t>disebut</a:t>
            </a:r>
            <a:r>
              <a:rPr lang="en-US" sz="4400" dirty="0" smtClean="0"/>
              <a:t>……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122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676400"/>
            <a:ext cx="80772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kaitan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“image”, </a:t>
            </a: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arti</a:t>
            </a:r>
            <a:r>
              <a:rPr lang="en-US" sz="4400" dirty="0" smtClean="0"/>
              <a:t> </a:t>
            </a:r>
            <a:r>
              <a:rPr lang="en-US" sz="4400" dirty="0" err="1" smtClean="0"/>
              <a:t>ungkapan</a:t>
            </a:r>
            <a:r>
              <a:rPr lang="en-US" sz="4400" dirty="0" smtClean="0"/>
              <a:t> “</a:t>
            </a:r>
            <a:r>
              <a:rPr lang="en-US" sz="4400" dirty="0" err="1" smtClean="0"/>
              <a:t>buah</a:t>
            </a:r>
            <a:r>
              <a:rPr lang="en-US" sz="4400" dirty="0" smtClean="0"/>
              <a:t> </a:t>
            </a:r>
            <a:r>
              <a:rPr lang="en-US" sz="4400" dirty="0" err="1" smtClean="0"/>
              <a:t>jatuh</a:t>
            </a:r>
            <a:r>
              <a:rPr lang="en-US" sz="4400" dirty="0" smtClean="0"/>
              <a:t> </a:t>
            </a:r>
            <a:r>
              <a:rPr lang="en-US" sz="4400" dirty="0" err="1" smtClean="0"/>
              <a:t>tidak</a:t>
            </a:r>
            <a:r>
              <a:rPr lang="en-US" sz="4400" dirty="0" smtClean="0"/>
              <a:t> </a:t>
            </a:r>
            <a:r>
              <a:rPr lang="en-US" sz="4400" dirty="0" err="1" smtClean="0"/>
              <a:t>jauh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pohonnya</a:t>
            </a:r>
            <a:r>
              <a:rPr lang="en-US" sz="4400" dirty="0" smtClean="0"/>
              <a:t>”?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362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981200"/>
            <a:ext cx="80772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citra</a:t>
            </a:r>
            <a:r>
              <a:rPr lang="en-US" sz="4400" dirty="0" smtClean="0"/>
              <a:t> Allah, </a:t>
            </a:r>
            <a:r>
              <a:rPr lang="en-US" sz="4400" dirty="0" err="1" smtClean="0"/>
              <a:t>artinya</a:t>
            </a:r>
            <a:r>
              <a:rPr lang="en-US" sz="4400" dirty="0" smtClean="0"/>
              <a:t> ….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43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918" y="1600200"/>
            <a:ext cx="80772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memiliki</a:t>
            </a:r>
            <a:r>
              <a:rPr lang="en-US" sz="4400" dirty="0" smtClean="0"/>
              <a:t> </a:t>
            </a:r>
            <a:r>
              <a:rPr lang="en-US" sz="4400" dirty="0" err="1" smtClean="0"/>
              <a:t>martabat</a:t>
            </a:r>
            <a:r>
              <a:rPr lang="en-US" sz="4400" dirty="0" smtClean="0"/>
              <a:t> </a:t>
            </a:r>
            <a:r>
              <a:rPr lang="en-US" sz="4400" dirty="0" err="1" smtClean="0"/>
              <a:t>pribadi</a:t>
            </a:r>
            <a:r>
              <a:rPr lang="en-US" sz="4400" dirty="0" smtClean="0"/>
              <a:t>, </a:t>
            </a:r>
            <a:r>
              <a:rPr lang="en-US" sz="4400" dirty="0" err="1" smtClean="0"/>
              <a:t>artinya</a:t>
            </a:r>
            <a:r>
              <a:rPr lang="en-US" sz="4400" dirty="0" smtClean="0"/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1704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QUIZ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86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>
        <p14:prism isContent="1"/>
      </p:transition>
    </mc:Choice>
    <mc:Fallback xmlns=""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1556</TotalTime>
  <Words>257</Words>
  <Application>Microsoft Office PowerPoint</Application>
  <PresentationFormat>On-screen Show (4:3)</PresentationFormat>
  <Paragraphs>56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BAB I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</dc:title>
  <dc:creator>vega75</dc:creator>
  <cp:lastModifiedBy>Windows User</cp:lastModifiedBy>
  <cp:revision>91</cp:revision>
  <dcterms:created xsi:type="dcterms:W3CDTF">2015-08-09T15:17:07Z</dcterms:created>
  <dcterms:modified xsi:type="dcterms:W3CDTF">2016-08-12T05:01:56Z</dcterms:modified>
</cp:coreProperties>
</file>