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61" r:id="rId4"/>
    <p:sldId id="264" r:id="rId5"/>
    <p:sldId id="267" r:id="rId6"/>
    <p:sldId id="262" r:id="rId7"/>
    <p:sldId id="272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29629-89FF-4106-AA34-602D0C00DE44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ED4C6-6094-456F-8529-4D636DF05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1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06D39F8-BC72-48DD-B9B1-7393072F9F3B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FEA1AAD-C7F5-4F42-A099-B14D3D59C22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39F8-BC72-48DD-B9B1-7393072F9F3B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1AAD-C7F5-4F42-A099-B14D3D59C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39F8-BC72-48DD-B9B1-7393072F9F3B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1AAD-C7F5-4F42-A099-B14D3D59C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39F8-BC72-48DD-B9B1-7393072F9F3B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1AAD-C7F5-4F42-A099-B14D3D59C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39F8-BC72-48DD-B9B1-7393072F9F3B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1AAD-C7F5-4F42-A099-B14D3D59C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39F8-BC72-48DD-B9B1-7393072F9F3B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1AAD-C7F5-4F42-A099-B14D3D59C2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39F8-BC72-48DD-B9B1-7393072F9F3B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1AAD-C7F5-4F42-A099-B14D3D59C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39F8-BC72-48DD-B9B1-7393072F9F3B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1AAD-C7F5-4F42-A099-B14D3D59C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39F8-BC72-48DD-B9B1-7393072F9F3B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1AAD-C7F5-4F42-A099-B14D3D59C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39F8-BC72-48DD-B9B1-7393072F9F3B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1AAD-C7F5-4F42-A099-B14D3D59C22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39F8-BC72-48DD-B9B1-7393072F9F3B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1AAD-C7F5-4F42-A099-B14D3D59C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06D39F8-BC72-48DD-B9B1-7393072F9F3B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FEA1AAD-C7F5-4F42-A099-B14D3D59C2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TUGAS &amp; PANGGILAN MANUSIA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73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41875"/>
              </p:ext>
            </p:extLst>
          </p:nvPr>
        </p:nvGraphicFramePr>
        <p:xfrm>
          <a:off x="609600" y="838200"/>
          <a:ext cx="79248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417320"/>
                <a:gridCol w="1478280"/>
                <a:gridCol w="15240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GAMBAR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JUDUL YANG COCOK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PENYEBAB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KONDISI</a:t>
                      </a:r>
                      <a:r>
                        <a:rPr lang="en-US" sz="1400" baseline="0" dirty="0" smtClean="0"/>
                        <a:t> SEHARUSNYA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APA YANG HARUS</a:t>
                      </a:r>
                      <a:r>
                        <a:rPr lang="en-US" sz="1400" baseline="0" dirty="0" smtClean="0"/>
                        <a:t> DILAKUKAN</a:t>
                      </a:r>
                      <a:endParaRPr lang="en-US" sz="1400" dirty="0"/>
                    </a:p>
                  </a:txBody>
                  <a:tcPr/>
                </a:tc>
              </a:tr>
              <a:tr h="16002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33" y="1524000"/>
            <a:ext cx="165462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29" y="3810000"/>
            <a:ext cx="162466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KEL. VI : NANDA, SHEREN, MARTIN, ENDAH, DHIRA, JAY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975628"/>
              </p:ext>
            </p:extLst>
          </p:nvPr>
        </p:nvGraphicFramePr>
        <p:xfrm>
          <a:off x="609600" y="838200"/>
          <a:ext cx="7924800" cy="5783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524000"/>
                <a:gridCol w="1478280"/>
                <a:gridCol w="1722120"/>
                <a:gridCol w="1447800"/>
              </a:tblGrid>
              <a:tr h="851280">
                <a:tc>
                  <a:txBody>
                    <a:bodyPr/>
                    <a:lstStyle/>
                    <a:p>
                      <a:r>
                        <a:rPr lang="en-US" dirty="0" smtClean="0"/>
                        <a:t>GAMBAR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JUDUL YANG COCOK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PENYEBAB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KONDISI</a:t>
                      </a:r>
                      <a:r>
                        <a:rPr lang="en-US" baseline="0" dirty="0" smtClean="0"/>
                        <a:t> SEHARUSNYA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APA YANG HARUS</a:t>
                      </a:r>
                      <a:r>
                        <a:rPr lang="en-US" baseline="0" dirty="0" smtClean="0"/>
                        <a:t> DILAKUKAN</a:t>
                      </a:r>
                      <a:endParaRPr lang="en-US" dirty="0"/>
                    </a:p>
                  </a:txBody>
                  <a:tcPr/>
                </a:tc>
              </a:tr>
              <a:tr h="2128201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8311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5" y="1794164"/>
            <a:ext cx="1600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3" y="4191000"/>
            <a:ext cx="157089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9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215244"/>
              </p:ext>
            </p:extLst>
          </p:nvPr>
        </p:nvGraphicFramePr>
        <p:xfrm>
          <a:off x="609600" y="838200"/>
          <a:ext cx="79248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524000"/>
                <a:gridCol w="1478280"/>
                <a:gridCol w="1722120"/>
                <a:gridCol w="1447800"/>
              </a:tblGrid>
              <a:tr h="895048">
                <a:tc>
                  <a:txBody>
                    <a:bodyPr/>
                    <a:lstStyle/>
                    <a:p>
                      <a:r>
                        <a:rPr lang="en-US" dirty="0" smtClean="0"/>
                        <a:t>GAMBAR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JUDUL YANG COCOK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PENYEBAB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KONDISI</a:t>
                      </a:r>
                      <a:r>
                        <a:rPr lang="en-US" baseline="0" dirty="0" smtClean="0"/>
                        <a:t> SEHARUSNYA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APA YANG HARUS</a:t>
                      </a:r>
                      <a:r>
                        <a:rPr lang="en-US" baseline="0" dirty="0" smtClean="0"/>
                        <a:t> DILAKUKAN</a:t>
                      </a:r>
                      <a:endParaRPr lang="en-US" dirty="0"/>
                    </a:p>
                  </a:txBody>
                  <a:tcPr/>
                </a:tc>
              </a:tr>
              <a:tr h="196910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Penumpukan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sampah</a:t>
                      </a:r>
                      <a:r>
                        <a:rPr lang="en-US" dirty="0" smtClean="0"/>
                        <a:t> di </a:t>
                      </a:r>
                      <a:r>
                        <a:rPr lang="en-US" dirty="0" err="1" smtClean="0"/>
                        <a:t>selokan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Membuang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sampah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sembarang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Lingkungan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bersih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Kerja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bakti</a:t>
                      </a:r>
                      <a:endParaRPr lang="en-US" dirty="0"/>
                    </a:p>
                  </a:txBody>
                  <a:tcPr/>
                </a:tc>
              </a:tr>
              <a:tr h="277464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Pemukiman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padat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kumuh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Kelebihan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penduduk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Tempat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tinggal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warga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teratur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Memberikan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rumah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layak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0" y="1524000"/>
            <a:ext cx="1600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8" y="3886200"/>
            <a:ext cx="157089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1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2766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KESIMPULAN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848600" cy="472440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Banyak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situasi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yang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menunjukkan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tindakan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manusia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yang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belum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/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tidak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mencerminkan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panggilannya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sebagai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citra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Allah.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Alam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menjadi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rusak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ancaman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kepunahan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berbagai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satwa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bahkan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adanya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tindakan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yang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merendahkan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martabat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manusia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68580" indent="0">
              <a:buNone/>
            </a:pPr>
            <a:endParaRPr lang="en-US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Faktor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penyebab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utama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adalah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EGOISME, KESERAKAHAN, &amp; SIKAP TIDAK PEDULI</a:t>
            </a:r>
          </a:p>
          <a:p>
            <a:pPr lvl="1">
              <a:buBlip>
                <a:blip r:embed="rId2"/>
              </a:buBlip>
            </a:pPr>
            <a:r>
              <a:rPr lang="en-US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Egoisme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tingkah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laku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yang 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didasarkan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atas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dorongan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untuk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keuntungan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diri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sendiri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daripada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untuk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kesejahteraan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orang lain.</a:t>
            </a:r>
          </a:p>
          <a:p>
            <a:pPr lvl="1">
              <a:buBlip>
                <a:blip r:embed="rId2"/>
              </a:buBlip>
            </a:pPr>
            <a:r>
              <a:rPr lang="en-US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Serakah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kerakusan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en-US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ketamakan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selalu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hendak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memiliki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lebih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dari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apa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yang </a:t>
            </a:r>
            <a:r>
              <a:rPr lang="en-US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dimiliki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lvl="1">
              <a:buBlip>
                <a:blip r:embed="rId2"/>
              </a:buBlip>
            </a:pPr>
            <a:r>
              <a:rPr lang="en-US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Tidak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peduli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sikap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tidap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menghiraukan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en-US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tidak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memperhatikan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orang lain </a:t>
            </a:r>
            <a:r>
              <a:rPr lang="en-US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atau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sesuatu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yang </a:t>
            </a:r>
            <a:r>
              <a:rPr lang="en-US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terjadi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dalam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masyarakat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68580" indent="0">
              <a:buNone/>
            </a:pP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049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0"/>
            <a:ext cx="3326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KITAB SUCI : </a:t>
            </a:r>
          </a:p>
          <a:p>
            <a:pPr algn="ctr"/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TUGAS &amp; PANGGILAN MANUSIA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96507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KEJADIAN    1 :  26  -  30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8818" y="1447800"/>
            <a:ext cx="4648200" cy="5016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Beranakcucu</a:t>
            </a:r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bertambah</a:t>
            </a:r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banyak</a:t>
            </a:r>
            <a:r>
              <a:rPr lang="en-US" sz="1600" dirty="0" smtClean="0"/>
              <a:t>. </a:t>
            </a:r>
            <a:r>
              <a:rPr lang="en-US" sz="1600" dirty="0" err="1" smtClean="0"/>
              <a:t>Artinya</a:t>
            </a:r>
            <a:r>
              <a:rPr lang="en-US" sz="1600" dirty="0" smtClean="0"/>
              <a:t> </a:t>
            </a:r>
            <a:r>
              <a:rPr lang="en-US" sz="1600" dirty="0" err="1" smtClean="0"/>
              <a:t>manusia</a:t>
            </a:r>
            <a:r>
              <a:rPr lang="en-US" sz="1600" dirty="0" smtClean="0"/>
              <a:t> </a:t>
            </a:r>
            <a:r>
              <a:rPr lang="en-US" sz="1600" dirty="0" err="1" smtClean="0"/>
              <a:t>dipanggil</a:t>
            </a:r>
            <a:r>
              <a:rPr lang="en-US" sz="1600" dirty="0" smtClean="0"/>
              <a:t> “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hidup</a:t>
            </a:r>
            <a:r>
              <a:rPr lang="en-US" sz="1600" dirty="0" smtClean="0"/>
              <a:t> </a:t>
            </a:r>
            <a:r>
              <a:rPr lang="en-US" sz="1600" dirty="0" err="1" smtClean="0"/>
              <a:t>perkawinan</a:t>
            </a:r>
            <a:r>
              <a:rPr lang="en-US" sz="1600" dirty="0" smtClean="0"/>
              <a:t>”,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demikian</a:t>
            </a:r>
            <a:r>
              <a:rPr lang="en-US" sz="1600" dirty="0" smtClean="0"/>
              <a:t> </a:t>
            </a:r>
            <a:r>
              <a:rPr lang="en-US" sz="1600" dirty="0" err="1" smtClean="0"/>
              <a:t>manusia</a:t>
            </a:r>
            <a:r>
              <a:rPr lang="en-US" sz="1600" dirty="0" smtClean="0"/>
              <a:t> </a:t>
            </a:r>
            <a:r>
              <a:rPr lang="en-US" sz="1600" dirty="0" err="1" smtClean="0"/>
              <a:t>disebut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 CO-CREATOR ALLAH (“</a:t>
            </a:r>
            <a:r>
              <a:rPr lang="en-US" sz="1600" dirty="0" err="1" smtClean="0"/>
              <a:t>Manusia</a:t>
            </a:r>
            <a:r>
              <a:rPr lang="en-US" sz="1600" dirty="0" smtClean="0"/>
              <a:t> </a:t>
            </a:r>
            <a:r>
              <a:rPr lang="en-US" sz="1600" dirty="0" err="1" smtClean="0"/>
              <a:t>bersama</a:t>
            </a:r>
            <a:r>
              <a:rPr lang="en-US" sz="1600" dirty="0" smtClean="0"/>
              <a:t> Allah </a:t>
            </a:r>
            <a:r>
              <a:rPr lang="en-US" sz="1600" dirty="0" err="1" smtClean="0"/>
              <a:t>menciptakan</a:t>
            </a:r>
            <a:r>
              <a:rPr lang="en-US" sz="1600" dirty="0" smtClean="0"/>
              <a:t> </a:t>
            </a:r>
            <a:r>
              <a:rPr lang="en-US" sz="1600" dirty="0" err="1" smtClean="0"/>
              <a:t>suatu</a:t>
            </a:r>
            <a:r>
              <a:rPr lang="en-US" sz="1600" dirty="0" smtClean="0"/>
              <a:t> </a:t>
            </a:r>
            <a:r>
              <a:rPr lang="en-US" sz="1600" dirty="0" err="1" smtClean="0"/>
              <a:t>ciptaan</a:t>
            </a:r>
            <a:r>
              <a:rPr lang="en-US" sz="1600" dirty="0" smtClean="0"/>
              <a:t> </a:t>
            </a:r>
            <a:r>
              <a:rPr lang="en-US" sz="1600" dirty="0" err="1" smtClean="0"/>
              <a:t>baru</a:t>
            </a:r>
            <a:r>
              <a:rPr lang="en-US" sz="1600" dirty="0" smtClean="0"/>
              <a:t>”</a:t>
            </a:r>
          </a:p>
          <a:p>
            <a:endParaRPr lang="en-US" sz="1600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en-US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Penuhilah</a:t>
            </a:r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taklukan</a:t>
            </a:r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bumi</a:t>
            </a:r>
            <a:r>
              <a:rPr lang="en-US" sz="1600" dirty="0" smtClean="0"/>
              <a:t>. </a:t>
            </a:r>
            <a:r>
              <a:rPr lang="en-US" sz="1600" dirty="0" err="1" smtClean="0"/>
              <a:t>Artinya</a:t>
            </a:r>
            <a:r>
              <a:rPr lang="en-US" sz="1600" dirty="0" smtClean="0"/>
              <a:t> </a:t>
            </a:r>
            <a:r>
              <a:rPr lang="en-US" sz="1600" dirty="0" err="1" smtClean="0"/>
              <a:t>manusia</a:t>
            </a:r>
            <a:r>
              <a:rPr lang="en-US" sz="1600" dirty="0" smtClean="0"/>
              <a:t> </a:t>
            </a:r>
            <a:r>
              <a:rPr lang="en-US" sz="1600" dirty="0" err="1" smtClean="0"/>
              <a:t>diberi</a:t>
            </a:r>
            <a:r>
              <a:rPr lang="en-US" sz="1600" dirty="0" smtClean="0"/>
              <a:t> </a:t>
            </a:r>
            <a:r>
              <a:rPr lang="en-US" sz="1600" dirty="0" err="1" smtClean="0"/>
              <a:t>wewenang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 </a:t>
            </a:r>
            <a:r>
              <a:rPr lang="en-US" sz="1600" dirty="0" err="1" smtClean="0"/>
              <a:t>mengeksplorasi</a:t>
            </a:r>
            <a:r>
              <a:rPr lang="en-US" sz="1600" dirty="0" smtClean="0"/>
              <a:t> : </a:t>
            </a:r>
            <a:r>
              <a:rPr lang="en-US" sz="1600" dirty="0" err="1" smtClean="0"/>
              <a:t>mencari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memanfaatkan</a:t>
            </a:r>
            <a:r>
              <a:rPr lang="en-US" sz="1600" dirty="0" smtClean="0"/>
              <a:t> </a:t>
            </a:r>
            <a:r>
              <a:rPr lang="en-US" sz="1600" dirty="0" err="1" smtClean="0"/>
              <a:t>seluruh</a:t>
            </a:r>
            <a:r>
              <a:rPr lang="en-US" sz="1600" dirty="0" smtClean="0"/>
              <a:t> </a:t>
            </a:r>
            <a:r>
              <a:rPr lang="en-US" sz="1600" dirty="0" err="1" smtClean="0"/>
              <a:t>ciptaan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kepentingan</a:t>
            </a:r>
            <a:r>
              <a:rPr lang="en-US" sz="1600" dirty="0" smtClean="0"/>
              <a:t> </a:t>
            </a:r>
            <a:r>
              <a:rPr lang="en-US" sz="1600" dirty="0" err="1" smtClean="0"/>
              <a:t>manusia</a:t>
            </a:r>
            <a:r>
              <a:rPr lang="en-US" sz="1600" dirty="0" smtClean="0"/>
              <a:t> (</a:t>
            </a:r>
            <a:r>
              <a:rPr lang="en-US" sz="1600" dirty="0" err="1" smtClean="0"/>
              <a:t>kesejahteraan</a:t>
            </a:r>
            <a:r>
              <a:rPr lang="en-US" sz="1600" dirty="0" smtClean="0"/>
              <a:t> </a:t>
            </a:r>
            <a:r>
              <a:rPr lang="en-US" sz="1600" dirty="0" err="1" smtClean="0"/>
              <a:t>bersama</a:t>
            </a:r>
            <a:r>
              <a:rPr lang="en-US" sz="1600" dirty="0" smtClean="0"/>
              <a:t>)</a:t>
            </a:r>
          </a:p>
          <a:p>
            <a:endParaRPr lang="en-US" sz="1600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en-US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Berkuasalah</a:t>
            </a:r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atas</a:t>
            </a:r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ikan</a:t>
            </a:r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laut</a:t>
            </a:r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burung</a:t>
            </a:r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udara</a:t>
            </a:r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600" dirty="0" err="1" smtClean="0"/>
              <a:t>Artinya</a:t>
            </a:r>
            <a:r>
              <a:rPr lang="en-US" sz="1600" dirty="0" smtClean="0"/>
              <a:t> </a:t>
            </a:r>
            <a:r>
              <a:rPr lang="en-US" sz="1600" dirty="0" err="1" smtClean="0"/>
              <a:t>manusia-lah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penguasa</a:t>
            </a:r>
            <a:r>
              <a:rPr lang="en-US" sz="1600" dirty="0" smtClean="0"/>
              <a:t> </a:t>
            </a:r>
            <a:r>
              <a:rPr lang="en-US" sz="1600" dirty="0" err="1" smtClean="0"/>
              <a:t>sekaligus</a:t>
            </a:r>
            <a:r>
              <a:rPr lang="en-US" sz="1600" dirty="0" smtClean="0"/>
              <a:t> </a:t>
            </a:r>
            <a:r>
              <a:rPr lang="en-US" sz="1600" dirty="0" err="1" smtClean="0"/>
              <a:t>subyek</a:t>
            </a:r>
            <a:r>
              <a:rPr lang="en-US" sz="1600" dirty="0" smtClean="0"/>
              <a:t> </a:t>
            </a:r>
            <a:r>
              <a:rPr lang="en-US" sz="1600" dirty="0" err="1" smtClean="0"/>
              <a:t>atas</a:t>
            </a:r>
            <a:r>
              <a:rPr lang="en-US" sz="1600" dirty="0" smtClean="0"/>
              <a:t> </a:t>
            </a:r>
            <a:r>
              <a:rPr lang="en-US" sz="1600" dirty="0" err="1" smtClean="0"/>
              <a:t>seluruh</a:t>
            </a:r>
            <a:r>
              <a:rPr lang="en-US" sz="1600" dirty="0" smtClean="0"/>
              <a:t> </a:t>
            </a:r>
            <a:r>
              <a:rPr lang="en-US" sz="1600" dirty="0" err="1" smtClean="0"/>
              <a:t>ciptaan</a:t>
            </a:r>
            <a:r>
              <a:rPr lang="en-US" sz="1600" dirty="0" smtClean="0"/>
              <a:t>. </a:t>
            </a:r>
            <a:r>
              <a:rPr lang="en-US" sz="1600" dirty="0" smtClean="0"/>
              <a:t> </a:t>
            </a:r>
            <a:r>
              <a:rPr lang="en-US" sz="1600" dirty="0" err="1" smtClean="0"/>
              <a:t>Artinya</a:t>
            </a:r>
            <a:r>
              <a:rPr lang="en-US" sz="1600" dirty="0" smtClean="0"/>
              <a:t>, </a:t>
            </a:r>
            <a:r>
              <a:rPr lang="en-US" sz="1600" dirty="0" err="1" smtClean="0"/>
              <a:t>Kedudukan</a:t>
            </a:r>
            <a:r>
              <a:rPr lang="en-US" sz="1600" dirty="0" smtClean="0"/>
              <a:t> </a:t>
            </a:r>
            <a:r>
              <a:rPr lang="en-US" sz="1600" dirty="0" err="1" smtClean="0"/>
              <a:t>manusia</a:t>
            </a:r>
            <a:r>
              <a:rPr lang="en-US" sz="1600" dirty="0" smtClean="0"/>
              <a:t>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 smtClean="0"/>
              <a:t>tinggi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pusat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seluruh</a:t>
            </a:r>
            <a:r>
              <a:rPr lang="en-US" sz="1600" dirty="0" smtClean="0"/>
              <a:t> </a:t>
            </a:r>
            <a:r>
              <a:rPr lang="en-US" sz="1600" dirty="0" err="1" smtClean="0"/>
              <a:t>ciptaan</a:t>
            </a:r>
            <a:endParaRPr lang="en-US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5618" y="1447800"/>
            <a:ext cx="2971801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Memelihara</a:t>
            </a:r>
            <a:r>
              <a:rPr lang="en-US" sz="1600" dirty="0" smtClean="0"/>
              <a:t> </a:t>
            </a:r>
            <a:r>
              <a:rPr lang="en-US" sz="1600" dirty="0" err="1" smtClean="0"/>
              <a:t>segala</a:t>
            </a:r>
            <a:r>
              <a:rPr lang="en-US" sz="1600" dirty="0" smtClean="0"/>
              <a:t> </a:t>
            </a:r>
            <a:r>
              <a:rPr lang="en-US" sz="1600" dirty="0" err="1" smtClean="0"/>
              <a:t>sesuatu</a:t>
            </a:r>
            <a:r>
              <a:rPr lang="en-US" sz="1600" dirty="0" smtClean="0"/>
              <a:t> di </a:t>
            </a:r>
            <a:r>
              <a:rPr lang="en-US" sz="1600" dirty="0" err="1" smtClean="0"/>
              <a:t>bumi</a:t>
            </a:r>
            <a:r>
              <a:rPr lang="en-US" sz="1600" dirty="0" smtClean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rancana</a:t>
            </a:r>
            <a:r>
              <a:rPr lang="en-US" sz="1600" dirty="0" smtClean="0"/>
              <a:t> Allah</a:t>
            </a:r>
          </a:p>
          <a:p>
            <a:endParaRPr lang="en-US" sz="1600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en-US" sz="1600" dirty="0" err="1" smtClean="0"/>
              <a:t>Menciptakan</a:t>
            </a:r>
            <a:r>
              <a:rPr lang="en-US" sz="1600" dirty="0" smtClean="0"/>
              <a:t> </a:t>
            </a:r>
            <a:r>
              <a:rPr lang="en-US" sz="1600" dirty="0" err="1" smtClean="0"/>
              <a:t>hubungan</a:t>
            </a:r>
            <a:r>
              <a:rPr lang="en-US" sz="1600" dirty="0" smtClean="0"/>
              <a:t>/</a:t>
            </a:r>
            <a:r>
              <a:rPr lang="en-US" sz="1600" dirty="0" err="1" smtClean="0"/>
              <a:t>relasi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baik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keselarasan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alam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 </a:t>
            </a:r>
            <a:r>
              <a:rPr lang="en-US" sz="1600" dirty="0" err="1" smtClean="0"/>
              <a:t>sesama</a:t>
            </a:r>
            <a:r>
              <a:rPr lang="en-US" sz="1600" dirty="0" smtClean="0"/>
              <a:t> </a:t>
            </a:r>
            <a:r>
              <a:rPr lang="en-US" sz="1600" dirty="0" err="1" smtClean="0"/>
              <a:t>manusia</a:t>
            </a:r>
            <a:endParaRPr lang="en-US" sz="1600" dirty="0" smtClean="0"/>
          </a:p>
          <a:p>
            <a:endParaRPr lang="en-US" sz="1600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en-US" sz="1600" dirty="0" err="1" smtClean="0"/>
              <a:t>Mengadakan</a:t>
            </a:r>
            <a:r>
              <a:rPr lang="en-US" sz="1600" dirty="0" smtClean="0"/>
              <a:t> </a:t>
            </a:r>
            <a:r>
              <a:rPr lang="en-US" sz="1600" dirty="0" err="1" smtClean="0"/>
              <a:t>hubungan</a:t>
            </a:r>
            <a:r>
              <a:rPr lang="en-US" sz="1600" dirty="0" smtClean="0"/>
              <a:t>/</a:t>
            </a:r>
            <a:r>
              <a:rPr lang="en-US" sz="1600" dirty="0" err="1" smtClean="0"/>
              <a:t>relasi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baik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Allah </a:t>
            </a:r>
            <a:r>
              <a:rPr lang="en-US" sz="1600" dirty="0" err="1" smtClean="0"/>
              <a:t>melalui</a:t>
            </a:r>
            <a:r>
              <a:rPr lang="en-US" sz="1600" dirty="0" smtClean="0"/>
              <a:t> </a:t>
            </a:r>
            <a:r>
              <a:rPr lang="en-US" sz="1600" dirty="0" err="1" smtClean="0"/>
              <a:t>doa</a:t>
            </a:r>
            <a:r>
              <a:rPr lang="en-US" sz="1600" dirty="0" smtClean="0"/>
              <a:t>, </a:t>
            </a:r>
            <a:r>
              <a:rPr lang="en-US" sz="1600" dirty="0" err="1" smtClean="0"/>
              <a:t>ibadat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kegiatan</a:t>
            </a:r>
            <a:r>
              <a:rPr lang="en-US" sz="1600" dirty="0" smtClean="0"/>
              <a:t> </a:t>
            </a:r>
            <a:r>
              <a:rPr lang="en-US" sz="1600" dirty="0" err="1" smtClean="0"/>
              <a:t>kerohanian</a:t>
            </a:r>
            <a:r>
              <a:rPr lang="en-US" sz="1600" dirty="0" smtClean="0"/>
              <a:t> </a:t>
            </a:r>
            <a:r>
              <a:rPr lang="en-US" sz="1600" dirty="0" err="1" smtClean="0"/>
              <a:t>lainnya</a:t>
            </a:r>
            <a:r>
              <a:rPr lang="en-US" sz="16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3718" y="838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KITAB SIRAKH  17 : 1  -  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0" y="64716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KITAB SUCI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527" y="838200"/>
            <a:ext cx="7772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MAKNA TUGAS &amp; PANGGILAN MANUSIA :</a:t>
            </a:r>
          </a:p>
          <a:p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err="1" smtClean="0"/>
              <a:t>Panggilan</a:t>
            </a:r>
            <a:r>
              <a:rPr lang="en-US" sz="1400" dirty="0" smtClean="0"/>
              <a:t> </a:t>
            </a:r>
            <a:r>
              <a:rPr lang="en-US" sz="1400" dirty="0" err="1" smtClean="0"/>
              <a:t>manusia</a:t>
            </a:r>
            <a:r>
              <a:rPr lang="en-US" sz="1400" dirty="0" smtClean="0"/>
              <a:t> </a:t>
            </a:r>
            <a:r>
              <a:rPr lang="en-US" sz="1400" dirty="0" err="1" smtClean="0"/>
              <a:t>ditempatkan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konteks</a:t>
            </a:r>
            <a:r>
              <a:rPr lang="en-US" sz="1400" dirty="0" smtClean="0"/>
              <a:t> </a:t>
            </a:r>
            <a:r>
              <a:rPr lang="en-US" sz="1400" dirty="0" err="1" smtClean="0"/>
              <a:t>keselamatan</a:t>
            </a:r>
            <a:r>
              <a:rPr lang="en-US" sz="1400" dirty="0" smtClean="0"/>
              <a:t>, </a:t>
            </a:r>
            <a:r>
              <a:rPr lang="en-US" sz="1400" dirty="0" err="1" smtClean="0"/>
              <a:t>yakni</a:t>
            </a:r>
            <a:r>
              <a:rPr lang="en-US" sz="1400" dirty="0" smtClean="0"/>
              <a:t> </a:t>
            </a:r>
            <a:r>
              <a:rPr lang="en-US" sz="1400" dirty="0" err="1" smtClean="0"/>
              <a:t>keselamatan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utuh</a:t>
            </a:r>
            <a:r>
              <a:rPr lang="en-US" sz="1400" dirty="0" smtClean="0"/>
              <a:t>,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hanya</a:t>
            </a:r>
            <a:r>
              <a:rPr lang="en-US" sz="1400" dirty="0" smtClean="0"/>
              <a:t> </a:t>
            </a:r>
            <a:r>
              <a:rPr lang="en-US" sz="1400" dirty="0" err="1" smtClean="0"/>
              <a:t>mementingkan</a:t>
            </a:r>
            <a:r>
              <a:rPr lang="en-US" sz="1400" dirty="0" smtClean="0"/>
              <a:t> </a:t>
            </a:r>
            <a:r>
              <a:rPr lang="en-US" sz="1400" dirty="0" err="1" smtClean="0"/>
              <a:t>diri</a:t>
            </a:r>
            <a:r>
              <a:rPr lang="en-US" sz="1400" dirty="0" smtClean="0"/>
              <a:t> </a:t>
            </a:r>
            <a:r>
              <a:rPr lang="en-US" sz="1400" dirty="0" err="1" smtClean="0"/>
              <a:t>sendiri</a:t>
            </a:r>
            <a:r>
              <a:rPr lang="en-US" sz="1400" dirty="0" smtClean="0"/>
              <a:t>, </a:t>
            </a:r>
            <a:r>
              <a:rPr lang="en-US" sz="1400" dirty="0" err="1" smtClean="0"/>
              <a:t>tetapi</a:t>
            </a:r>
            <a:r>
              <a:rPr lang="en-US" sz="1400" dirty="0" smtClean="0"/>
              <a:t>  </a:t>
            </a:r>
            <a:r>
              <a:rPr lang="en-US" sz="1400" dirty="0" err="1" smtClean="0"/>
              <a:t>juga</a:t>
            </a:r>
            <a:r>
              <a:rPr lang="en-US" sz="1400" dirty="0" smtClean="0"/>
              <a:t> </a:t>
            </a:r>
            <a:r>
              <a:rPr lang="en-US" sz="1400" dirty="0" err="1" smtClean="0"/>
              <a:t>erat</a:t>
            </a:r>
            <a:r>
              <a:rPr lang="en-US" sz="1400" dirty="0" smtClean="0"/>
              <a:t> </a:t>
            </a:r>
            <a:r>
              <a:rPr lang="en-US" sz="1400" dirty="0" err="1" smtClean="0"/>
              <a:t>kaitannya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ciptaan</a:t>
            </a:r>
            <a:r>
              <a:rPr lang="en-US" sz="1400" dirty="0" smtClean="0"/>
              <a:t> lain. </a:t>
            </a:r>
          </a:p>
          <a:p>
            <a:pPr marL="342900" indent="-342900">
              <a:buFont typeface="+mj-lt"/>
              <a:buAutoNum type="arabicPeriod" startAt="2"/>
            </a:pPr>
            <a:endParaRPr lang="en-US" sz="1400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en-US" sz="1400" dirty="0" err="1" smtClean="0"/>
              <a:t>Kuasa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diberi</a:t>
            </a:r>
            <a:r>
              <a:rPr lang="en-US" sz="1400" dirty="0" smtClean="0"/>
              <a:t> Allah </a:t>
            </a:r>
            <a:r>
              <a:rPr lang="en-US" sz="1400" dirty="0" err="1" smtClean="0"/>
              <a:t>sifatnya</a:t>
            </a:r>
            <a:r>
              <a:rPr lang="en-US" sz="1400" dirty="0" smtClean="0"/>
              <a:t> </a:t>
            </a:r>
            <a:r>
              <a:rPr lang="en-US" sz="1400" dirty="0" err="1" smtClean="0"/>
              <a:t>terbatas</a:t>
            </a:r>
            <a:r>
              <a:rPr lang="en-US" sz="1400" dirty="0" smtClean="0"/>
              <a:t>. </a:t>
            </a:r>
            <a:r>
              <a:rPr lang="en-US" sz="1400" dirty="0" err="1" smtClean="0"/>
              <a:t>Artinya</a:t>
            </a:r>
            <a:r>
              <a:rPr lang="en-US" sz="1400" dirty="0" smtClean="0"/>
              <a:t>: </a:t>
            </a:r>
            <a:r>
              <a:rPr lang="en-US" sz="1400" dirty="0" err="1" smtClean="0"/>
              <a:t>manusia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menjalankan</a:t>
            </a:r>
            <a:r>
              <a:rPr lang="en-US" sz="1400" dirty="0" smtClean="0"/>
              <a:t> </a:t>
            </a:r>
            <a:r>
              <a:rPr lang="en-US" sz="1400" dirty="0" err="1" smtClean="0"/>
              <a:t>sesuatu</a:t>
            </a:r>
            <a:r>
              <a:rPr lang="en-US" sz="1400" dirty="0" smtClean="0"/>
              <a:t> </a:t>
            </a:r>
            <a:r>
              <a:rPr lang="en-US" sz="1400" dirty="0" err="1" smtClean="0"/>
              <a:t>melebihi</a:t>
            </a:r>
            <a:r>
              <a:rPr lang="en-US" sz="1400" dirty="0" smtClean="0"/>
              <a:t> </a:t>
            </a:r>
            <a:r>
              <a:rPr lang="en-US" sz="1400" dirty="0" err="1" smtClean="0"/>
              <a:t>kekuasaaan</a:t>
            </a:r>
            <a:r>
              <a:rPr lang="en-US" sz="1400" dirty="0" smtClean="0"/>
              <a:t> Allah. </a:t>
            </a:r>
            <a:r>
              <a:rPr lang="en-US" sz="1400" dirty="0" err="1" smtClean="0"/>
              <a:t>Ukurannya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kekuasaan</a:t>
            </a:r>
            <a:r>
              <a:rPr lang="en-US" sz="1400" dirty="0" smtClean="0"/>
              <a:t> </a:t>
            </a:r>
            <a:r>
              <a:rPr lang="en-US" sz="1400" dirty="0" err="1" smtClean="0"/>
              <a:t>dijalankan</a:t>
            </a:r>
            <a:r>
              <a:rPr lang="en-US" sz="1400" dirty="0" smtClean="0"/>
              <a:t> </a:t>
            </a:r>
            <a:r>
              <a:rPr lang="en-US" sz="1400" dirty="0" err="1" smtClean="0"/>
              <a:t>sesuai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kehendak</a:t>
            </a:r>
            <a:r>
              <a:rPr lang="en-US" sz="1400" dirty="0" smtClean="0"/>
              <a:t> Allah, </a:t>
            </a:r>
            <a:r>
              <a:rPr lang="en-US" sz="1400" dirty="0" err="1" smtClean="0"/>
              <a:t>yaitu</a:t>
            </a:r>
            <a:r>
              <a:rPr lang="en-US" sz="1400" dirty="0" smtClean="0"/>
              <a:t> demi </a:t>
            </a:r>
            <a:r>
              <a:rPr lang="en-US" sz="1400" dirty="0" err="1" smtClean="0"/>
              <a:t>kebahagiaan</a:t>
            </a:r>
            <a:r>
              <a:rPr lang="en-US" sz="1400" dirty="0" smtClean="0"/>
              <a:t> </a:t>
            </a:r>
            <a:r>
              <a:rPr lang="en-US" sz="1400" dirty="0" err="1" smtClean="0"/>
              <a:t>manusia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kemuliaan</a:t>
            </a:r>
            <a:r>
              <a:rPr lang="en-US" sz="1400" dirty="0" smtClean="0"/>
              <a:t> Allah</a:t>
            </a:r>
          </a:p>
          <a:p>
            <a:pPr marL="342900" indent="-342900">
              <a:buFont typeface="+mj-lt"/>
              <a:buAutoNum type="arabicPeriod" startAt="3"/>
            </a:pPr>
            <a:endParaRPr lang="en-US" sz="1400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en-US" sz="1400" dirty="0" err="1" smtClean="0"/>
              <a:t>Manusia</a:t>
            </a:r>
            <a:r>
              <a:rPr lang="en-US" sz="1400" dirty="0" smtClean="0"/>
              <a:t> </a:t>
            </a:r>
            <a:r>
              <a:rPr lang="en-US" sz="1400" dirty="0" err="1" smtClean="0"/>
              <a:t>menjalankan</a:t>
            </a:r>
            <a:r>
              <a:rPr lang="en-US" sz="1400" dirty="0" smtClean="0"/>
              <a:t> </a:t>
            </a:r>
            <a:r>
              <a:rPr lang="en-US" sz="1400" dirty="0" err="1" smtClean="0"/>
              <a:t>tugas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panggilan</a:t>
            </a:r>
            <a:r>
              <a:rPr lang="en-US" sz="1400" dirty="0" smtClean="0"/>
              <a:t> </a:t>
            </a:r>
            <a:r>
              <a:rPr lang="en-US" sz="1400" dirty="0" err="1" smtClean="0"/>
              <a:t>sesuai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kehendak</a:t>
            </a:r>
            <a:r>
              <a:rPr lang="en-US" sz="1400" dirty="0" smtClean="0"/>
              <a:t> Allah.</a:t>
            </a:r>
          </a:p>
          <a:p>
            <a:pPr marL="342900" indent="-342900">
              <a:buFont typeface="+mj-lt"/>
              <a:buAutoNum type="arabicPeriod" startAt="3"/>
            </a:pPr>
            <a:endParaRPr lang="en-US" sz="1400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en-US" sz="1400" dirty="0" err="1" smtClean="0"/>
              <a:t>Segala</a:t>
            </a:r>
            <a:r>
              <a:rPr lang="en-US" sz="1400" dirty="0" smtClean="0"/>
              <a:t> </a:t>
            </a:r>
            <a:r>
              <a:rPr lang="en-US" sz="1400" dirty="0" err="1" smtClean="0"/>
              <a:t>ciptaan</a:t>
            </a:r>
            <a:r>
              <a:rPr lang="en-US" sz="1400" dirty="0" smtClean="0"/>
              <a:t> </a:t>
            </a:r>
            <a:r>
              <a:rPr lang="en-US" sz="1400" dirty="0" err="1" smtClean="0"/>
              <a:t>berasal</a:t>
            </a:r>
            <a:r>
              <a:rPr lang="en-US" sz="1400" dirty="0" smtClean="0"/>
              <a:t> 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terarah</a:t>
            </a:r>
            <a:r>
              <a:rPr lang="en-US" sz="1400" dirty="0" smtClean="0"/>
              <a:t> </a:t>
            </a:r>
            <a:r>
              <a:rPr lang="en-US" sz="1400" dirty="0" err="1" smtClean="0"/>
              <a:t>kepada</a:t>
            </a:r>
            <a:r>
              <a:rPr lang="en-US" sz="1400" dirty="0" smtClean="0"/>
              <a:t> Allah, </a:t>
            </a:r>
            <a:r>
              <a:rPr lang="en-US" sz="1400" dirty="0" err="1" smtClean="0"/>
              <a:t>penciptaNya</a:t>
            </a:r>
            <a:endParaRPr lang="en-US" sz="1400" dirty="0"/>
          </a:p>
          <a:p>
            <a:pPr marL="342900" indent="-342900">
              <a:buFont typeface="+mj-lt"/>
              <a:buAutoNum type="arabicPeriod" startAt="3"/>
            </a:pPr>
            <a:endParaRPr lang="en-US" sz="1400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en-US" sz="1400" dirty="0" err="1" smtClean="0"/>
              <a:t>Tiap</a:t>
            </a:r>
            <a:r>
              <a:rPr lang="en-US" sz="1400" dirty="0" smtClean="0"/>
              <a:t> </a:t>
            </a:r>
            <a:r>
              <a:rPr lang="en-US" sz="1400" dirty="0" err="1" smtClean="0"/>
              <a:t>makhluk</a:t>
            </a:r>
            <a:r>
              <a:rPr lang="en-US" sz="1400" dirty="0" smtClean="0"/>
              <a:t>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</a:t>
            </a:r>
            <a:r>
              <a:rPr lang="en-US" sz="1400" dirty="0" err="1" smtClean="0"/>
              <a:t>kebaikan</a:t>
            </a:r>
            <a:r>
              <a:rPr lang="en-US" sz="1400" dirty="0" smtClean="0"/>
              <a:t> </a:t>
            </a:r>
            <a:r>
              <a:rPr lang="en-US" sz="1400" dirty="0" err="1" smtClean="0"/>
              <a:t>kesempurnaannya</a:t>
            </a:r>
            <a:r>
              <a:rPr lang="en-US" sz="1400" dirty="0" smtClean="0"/>
              <a:t> </a:t>
            </a:r>
            <a:r>
              <a:rPr lang="en-US" sz="1400" dirty="0" err="1" smtClean="0"/>
              <a:t>sendiri</a:t>
            </a:r>
            <a:endParaRPr lang="en-US" sz="1400" dirty="0"/>
          </a:p>
          <a:p>
            <a:pPr marL="342900" indent="-342900">
              <a:buFont typeface="+mj-lt"/>
              <a:buAutoNum type="arabicPeriod" startAt="3"/>
            </a:pPr>
            <a:endParaRPr lang="en-US" sz="1400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en-US" sz="1400" dirty="0" err="1" smtClean="0"/>
              <a:t>Setiap</a:t>
            </a:r>
            <a:r>
              <a:rPr lang="en-US" sz="1400" dirty="0" smtClean="0"/>
              <a:t> </a:t>
            </a:r>
            <a:r>
              <a:rPr lang="en-US" sz="1400" dirty="0" err="1" smtClean="0"/>
              <a:t>makhluk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ciptaan</a:t>
            </a:r>
            <a:r>
              <a:rPr lang="en-US" sz="1400" dirty="0" smtClean="0"/>
              <a:t> </a:t>
            </a:r>
            <a:r>
              <a:rPr lang="en-US" sz="1400" dirty="0" err="1" smtClean="0"/>
              <a:t>Tuhan</a:t>
            </a:r>
            <a:r>
              <a:rPr lang="en-US" sz="1400" dirty="0" smtClean="0"/>
              <a:t> </a:t>
            </a:r>
            <a:r>
              <a:rPr lang="en-US" sz="1400" dirty="0" err="1" smtClean="0"/>
              <a:t>mempunyai</a:t>
            </a:r>
            <a:r>
              <a:rPr lang="en-US" sz="1400" dirty="0" smtClean="0"/>
              <a:t> </a:t>
            </a:r>
            <a:r>
              <a:rPr lang="en-US" sz="1400" dirty="0" err="1" smtClean="0"/>
              <a:t>ketergantungan</a:t>
            </a:r>
            <a:r>
              <a:rPr lang="en-US" sz="1400" dirty="0" smtClean="0"/>
              <a:t> </a:t>
            </a:r>
            <a:r>
              <a:rPr lang="en-US" sz="1400" dirty="0" err="1" smtClean="0"/>
              <a:t>satu</a:t>
            </a:r>
            <a:r>
              <a:rPr lang="en-US" sz="1400" dirty="0" smtClean="0"/>
              <a:t> </a:t>
            </a:r>
            <a:r>
              <a:rPr lang="en-US" sz="1400" dirty="0" err="1" smtClean="0"/>
              <a:t>sama</a:t>
            </a:r>
            <a:r>
              <a:rPr lang="en-US" sz="1400" dirty="0" smtClean="0"/>
              <a:t> lain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saling</a:t>
            </a:r>
            <a:r>
              <a:rPr lang="en-US" sz="1400" dirty="0" smtClean="0"/>
              <a:t> </a:t>
            </a:r>
            <a:r>
              <a:rPr lang="en-US" sz="1400" dirty="0" err="1" smtClean="0"/>
              <a:t>melengkapi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timbal</a:t>
            </a:r>
            <a:r>
              <a:rPr lang="en-US" sz="1400" dirty="0" smtClean="0"/>
              <a:t> </a:t>
            </a:r>
            <a:r>
              <a:rPr lang="en-US" sz="1400" dirty="0" err="1" smtClean="0"/>
              <a:t>balik</a:t>
            </a:r>
            <a:endParaRPr lang="en-US" sz="1400" dirty="0"/>
          </a:p>
          <a:p>
            <a:pPr marL="342900" indent="-342900">
              <a:buFont typeface="+mj-lt"/>
              <a:buAutoNum type="arabicPeriod" startAt="3"/>
            </a:pPr>
            <a:endParaRPr lang="en-US" sz="1400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en-US" sz="1400" dirty="0" err="1" smtClean="0"/>
              <a:t>Sikap</a:t>
            </a:r>
            <a:r>
              <a:rPr lang="en-US" sz="1400" dirty="0" smtClean="0"/>
              <a:t> yang </a:t>
            </a:r>
            <a:r>
              <a:rPr lang="en-US" sz="1400" dirty="0" err="1" smtClean="0"/>
              <a:t>perlu</a:t>
            </a:r>
            <a:r>
              <a:rPr lang="en-US" sz="1400" dirty="0" smtClean="0"/>
              <a:t> </a:t>
            </a:r>
            <a:r>
              <a:rPr lang="en-US" sz="1400" dirty="0" err="1" smtClean="0"/>
              <a:t>dikembangkan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sikap</a:t>
            </a:r>
            <a:r>
              <a:rPr lang="en-US" sz="1400" dirty="0" smtClean="0"/>
              <a:t> </a:t>
            </a:r>
            <a:r>
              <a:rPr lang="en-US" sz="1400" dirty="0" err="1" smtClean="0"/>
              <a:t>bertanggung</a:t>
            </a:r>
            <a:r>
              <a:rPr lang="en-US" sz="1400" dirty="0" smtClean="0"/>
              <a:t> </a:t>
            </a:r>
            <a:r>
              <a:rPr lang="en-US" sz="1400" dirty="0" err="1" smtClean="0"/>
              <a:t>jawab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berupaya</a:t>
            </a:r>
            <a:r>
              <a:rPr lang="en-US" sz="1400" dirty="0" smtClean="0"/>
              <a:t> </a:t>
            </a:r>
            <a:r>
              <a:rPr lang="en-US" sz="1400" dirty="0" err="1" smtClean="0"/>
              <a:t>menampilkan</a:t>
            </a:r>
            <a:r>
              <a:rPr lang="en-US" sz="1400" dirty="0" smtClean="0"/>
              <a:t> </a:t>
            </a:r>
            <a:r>
              <a:rPr lang="en-US" sz="1400" dirty="0" err="1" smtClean="0"/>
              <a:t>citra</a:t>
            </a:r>
            <a:r>
              <a:rPr lang="en-US" sz="1400" dirty="0" smtClean="0"/>
              <a:t> Allah</a:t>
            </a:r>
          </a:p>
          <a:p>
            <a:pPr marL="342900" indent="-342900">
              <a:buFont typeface="+mj-lt"/>
              <a:buAutoNum type="arabicPeriod" startAt="3"/>
            </a:pPr>
            <a:endParaRPr lang="en-US" sz="1400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en-US" sz="1400" dirty="0" err="1" smtClean="0"/>
              <a:t>Manusia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hanya</a:t>
            </a:r>
            <a:r>
              <a:rPr lang="en-US" sz="1400" dirty="0" smtClean="0"/>
              <a:t> </a:t>
            </a:r>
            <a:r>
              <a:rPr lang="en-US" sz="1400" dirty="0" err="1" smtClean="0"/>
              <a:t>memanfaatkan</a:t>
            </a:r>
            <a:r>
              <a:rPr lang="en-US" sz="1400" dirty="0" smtClean="0"/>
              <a:t> </a:t>
            </a:r>
            <a:r>
              <a:rPr lang="en-US" sz="1400" dirty="0" err="1" smtClean="0"/>
              <a:t>alam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tetapi</a:t>
            </a:r>
            <a:r>
              <a:rPr lang="en-US" sz="1400" dirty="0" smtClean="0"/>
              <a:t> </a:t>
            </a:r>
            <a:r>
              <a:rPr lang="en-US" sz="1400" dirty="0" err="1" smtClean="0"/>
              <a:t>juga</a:t>
            </a:r>
            <a:r>
              <a:rPr lang="en-US" sz="1400" dirty="0" smtClean="0"/>
              <a:t> </a:t>
            </a:r>
            <a:r>
              <a:rPr lang="en-US" sz="1400" dirty="0" err="1" smtClean="0"/>
              <a:t>memelihara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merawat</a:t>
            </a:r>
            <a:r>
              <a:rPr lang="en-US" sz="1400" dirty="0" smtClean="0"/>
              <a:t> </a:t>
            </a:r>
            <a:r>
              <a:rPr lang="en-US" sz="1400" dirty="0" err="1" smtClean="0"/>
              <a:t>alam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21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6" y="2514600"/>
            <a:ext cx="7024744" cy="163726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TERIMA KASIH  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 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SELAMAT BERKREASI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68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649</TotalTime>
  <Words>450</Words>
  <Application>Microsoft Office PowerPoint</Application>
  <PresentationFormat>On-screen Show (4:3)</PresentationFormat>
  <Paragraphs>115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TUGAS &amp; PANGGILAN MANUSIA</vt:lpstr>
      <vt:lpstr>PowerPoint Presentation</vt:lpstr>
      <vt:lpstr>PowerPoint Presentation</vt:lpstr>
      <vt:lpstr>PowerPoint Presentation</vt:lpstr>
      <vt:lpstr>KESIMPULAN</vt:lpstr>
      <vt:lpstr>PowerPoint Presentation</vt:lpstr>
      <vt:lpstr>PowerPoint Presentation</vt:lpstr>
      <vt:lpstr>TERIMA KASIH   &amp;  SELAMAT BERKREASI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TUGAS &amp; PANGGILAN MANUSIA</dc:title>
  <dc:creator>Windows User</dc:creator>
  <cp:lastModifiedBy>Windows User</cp:lastModifiedBy>
  <cp:revision>25</cp:revision>
  <dcterms:created xsi:type="dcterms:W3CDTF">2016-08-12T00:20:51Z</dcterms:created>
  <dcterms:modified xsi:type="dcterms:W3CDTF">2016-08-18T14:12:06Z</dcterms:modified>
</cp:coreProperties>
</file>