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5" r:id="rId10"/>
    <p:sldId id="266" r:id="rId11"/>
    <p:sldId id="268" r:id="rId12"/>
    <p:sldId id="267" r:id="rId13"/>
    <p:sldId id="264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779" autoAdjust="0"/>
    <p:restoredTop sz="94660"/>
  </p:normalViewPr>
  <p:slideViewPr>
    <p:cSldViewPr snapToGrid="0">
      <p:cViewPr varScale="1">
        <p:scale>
          <a:sx n="59" d="100"/>
          <a:sy n="59" d="100"/>
        </p:scale>
        <p:origin x="145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8001-65AD-4FB7-BE52-6A3D62C22C48}" type="datetimeFigureOut">
              <a:rPr lang="en-US" smtClean="0"/>
              <a:t>21/10/2019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9A95-BC3C-439D-AD11-BE8E4DAAB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99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8001-65AD-4FB7-BE52-6A3D62C22C48}" type="datetimeFigureOut">
              <a:rPr lang="en-US" smtClean="0"/>
              <a:t>21/10/2019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9A95-BC3C-439D-AD11-BE8E4DAAB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7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8001-65AD-4FB7-BE52-6A3D62C22C48}" type="datetimeFigureOut">
              <a:rPr lang="en-US" smtClean="0"/>
              <a:t>21/10/2019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9A95-BC3C-439D-AD11-BE8E4DAAB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60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8001-65AD-4FB7-BE52-6A3D62C22C48}" type="datetimeFigureOut">
              <a:rPr lang="en-US" smtClean="0"/>
              <a:t>21/10/2019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9A95-BC3C-439D-AD11-BE8E4DAAB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01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8001-65AD-4FB7-BE52-6A3D62C22C48}" type="datetimeFigureOut">
              <a:rPr lang="en-US" smtClean="0"/>
              <a:t>21/10/2019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9A95-BC3C-439D-AD11-BE8E4DAAB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7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8001-65AD-4FB7-BE52-6A3D62C22C48}" type="datetimeFigureOut">
              <a:rPr lang="en-US" smtClean="0"/>
              <a:t>21/10/2019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9A95-BC3C-439D-AD11-BE8E4DAAB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371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8001-65AD-4FB7-BE52-6A3D62C22C48}" type="datetimeFigureOut">
              <a:rPr lang="en-US" smtClean="0"/>
              <a:t>21/10/2019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9A95-BC3C-439D-AD11-BE8E4DAAB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01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8001-65AD-4FB7-BE52-6A3D62C22C48}" type="datetimeFigureOut">
              <a:rPr lang="en-US" smtClean="0"/>
              <a:t>21/10/2019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9A95-BC3C-439D-AD11-BE8E4DAAB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77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8001-65AD-4FB7-BE52-6A3D62C22C48}" type="datetimeFigureOut">
              <a:rPr lang="en-US" smtClean="0"/>
              <a:t>21/10/2019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9A95-BC3C-439D-AD11-BE8E4DAAB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14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8001-65AD-4FB7-BE52-6A3D62C22C48}" type="datetimeFigureOut">
              <a:rPr lang="en-US" smtClean="0"/>
              <a:t>21/10/2019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E3A99A95-BC3C-439D-AD11-BE8E4DAAB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31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8001-65AD-4FB7-BE52-6A3D62C22C48}" type="datetimeFigureOut">
              <a:rPr lang="en-US" smtClean="0"/>
              <a:t>21/10/2019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9A95-BC3C-439D-AD11-BE8E4DAAB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877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8001-65AD-4FB7-BE52-6A3D62C22C48}" type="datetimeFigureOut">
              <a:rPr lang="en-US" smtClean="0"/>
              <a:t>21/10/2019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9A95-BC3C-439D-AD11-BE8E4DAAB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963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8001-65AD-4FB7-BE52-6A3D62C22C48}" type="datetimeFigureOut">
              <a:rPr lang="en-US" smtClean="0"/>
              <a:t>21/10/2019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9A95-BC3C-439D-AD11-BE8E4DAAB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400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8001-65AD-4FB7-BE52-6A3D62C22C48}" type="datetimeFigureOut">
              <a:rPr lang="en-US" smtClean="0"/>
              <a:t>21/10/2019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9A95-BC3C-439D-AD11-BE8E4DAAB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35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8001-65AD-4FB7-BE52-6A3D62C22C48}" type="datetimeFigureOut">
              <a:rPr lang="en-US" smtClean="0"/>
              <a:t>21/10/2019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9A95-BC3C-439D-AD11-BE8E4DAAB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23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8001-65AD-4FB7-BE52-6A3D62C22C48}" type="datetimeFigureOut">
              <a:rPr lang="en-US" smtClean="0"/>
              <a:t>21/10/2019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9A95-BC3C-439D-AD11-BE8E4DAAB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084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8001-65AD-4FB7-BE52-6A3D62C22C48}" type="datetimeFigureOut">
              <a:rPr lang="en-US" smtClean="0"/>
              <a:t>21/10/2019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9A95-BC3C-439D-AD11-BE8E4DAAB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17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A5E8001-65AD-4FB7-BE52-6A3D62C22C48}" type="datetimeFigureOut">
              <a:rPr lang="en-US" smtClean="0"/>
              <a:t>21/10/2019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3A99A95-BC3C-439D-AD11-BE8E4DAAB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55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  <p:sldLayoutId id="2147483910" r:id="rId14"/>
    <p:sldLayoutId id="2147483911" r:id="rId15"/>
    <p:sldLayoutId id="2147483912" r:id="rId16"/>
    <p:sldLayoutId id="21474839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55223" y="506009"/>
            <a:ext cx="5136777" cy="261619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BAB III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/>
            </a:r>
            <a:b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MEMPERJUANGKAN KELUHURAN MARTABAT MANUSIA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7362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0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4275397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50976" y="242048"/>
            <a:ext cx="7503458" cy="658906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KEADILAN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36460" y="1415961"/>
            <a:ext cx="73555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Raj 3 : 16 – 28  (HIKMAT SALOMO) – DIBACA  YA 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Salomo</a:t>
            </a:r>
            <a:r>
              <a:rPr lang="en-US" dirty="0" smtClean="0"/>
              <a:t> </a:t>
            </a:r>
            <a:r>
              <a:rPr lang="en-US" dirty="0" err="1" smtClean="0"/>
              <a:t>menangani</a:t>
            </a:r>
            <a:r>
              <a:rPr lang="en-US" dirty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adil</a:t>
            </a:r>
            <a:r>
              <a:rPr lang="en-US" dirty="0" smtClean="0"/>
              <a:t>. </a:t>
            </a:r>
            <a:r>
              <a:rPr lang="en-US" dirty="0" err="1" smtClean="0"/>
              <a:t>Keputusan</a:t>
            </a:r>
            <a:r>
              <a:rPr lang="en-US" dirty="0" smtClean="0"/>
              <a:t> yang </a:t>
            </a:r>
            <a:r>
              <a:rPr lang="en-US" dirty="0" err="1" smtClean="0"/>
              <a:t>diambil</a:t>
            </a:r>
            <a:r>
              <a:rPr lang="en-US" dirty="0" smtClean="0"/>
              <a:t> </a:t>
            </a:r>
            <a:r>
              <a:rPr lang="en-US" dirty="0" err="1" smtClean="0"/>
              <a:t>didasari</a:t>
            </a:r>
            <a:r>
              <a:rPr lang="en-US" dirty="0" smtClean="0"/>
              <a:t> </a:t>
            </a:r>
            <a:r>
              <a:rPr lang="en-US" dirty="0" err="1" smtClean="0"/>
              <a:t>kebijaksanaan</a:t>
            </a:r>
            <a:r>
              <a:rPr lang="en-US" dirty="0" smtClean="0"/>
              <a:t>. – DISINI DAPAT DILIHAT HUBUNGAN YANG ERAT ANTARA KEBIJAKSANAN DAN KEADILAN </a:t>
            </a:r>
            <a:r>
              <a:rPr lang="en-US" i="1" dirty="0" smtClean="0"/>
              <a:t>– </a:t>
            </a:r>
            <a:r>
              <a:rPr lang="en-US" i="1" dirty="0" err="1" smtClean="0"/>
              <a:t>Keputusan</a:t>
            </a:r>
            <a:r>
              <a:rPr lang="en-US" i="1" dirty="0" smtClean="0"/>
              <a:t> </a:t>
            </a:r>
            <a:r>
              <a:rPr lang="en-US" i="1" dirty="0" err="1" smtClean="0"/>
              <a:t>dibuat</a:t>
            </a:r>
            <a:r>
              <a:rPr lang="en-US" i="1" dirty="0" smtClean="0"/>
              <a:t> </a:t>
            </a:r>
            <a:r>
              <a:rPr lang="en-US" i="1" dirty="0" err="1" smtClean="0"/>
              <a:t>dengan</a:t>
            </a:r>
            <a:r>
              <a:rPr lang="en-US" i="1" dirty="0" smtClean="0"/>
              <a:t> </a:t>
            </a:r>
            <a:r>
              <a:rPr lang="en-US" i="1" dirty="0" err="1" smtClean="0"/>
              <a:t>sangat</a:t>
            </a:r>
            <a:r>
              <a:rPr lang="en-US" i="1" dirty="0" smtClean="0"/>
              <a:t> </a:t>
            </a:r>
            <a:r>
              <a:rPr lang="en-US" i="1" dirty="0" err="1" smtClean="0"/>
              <a:t>teliti</a:t>
            </a:r>
            <a:r>
              <a:rPr lang="en-US" i="1" dirty="0" smtClean="0"/>
              <a:t> </a:t>
            </a:r>
            <a:r>
              <a:rPr lang="en-US" i="1" dirty="0" err="1" smtClean="0"/>
              <a:t>dengan</a:t>
            </a:r>
            <a:r>
              <a:rPr lang="en-US" i="1" dirty="0" smtClean="0"/>
              <a:t> </a:t>
            </a:r>
            <a:r>
              <a:rPr lang="en-US" i="1" dirty="0" err="1" smtClean="0"/>
              <a:t>memperhitungkan</a:t>
            </a:r>
            <a:r>
              <a:rPr lang="en-US" i="1" dirty="0" smtClean="0"/>
              <a:t> </a:t>
            </a:r>
            <a:r>
              <a:rPr lang="en-US" i="1" dirty="0" err="1" smtClean="0"/>
              <a:t>berbagai</a:t>
            </a:r>
            <a:r>
              <a:rPr lang="en-US" i="1" dirty="0" smtClean="0"/>
              <a:t> </a:t>
            </a:r>
            <a:r>
              <a:rPr lang="en-US" i="1" dirty="0" err="1" smtClean="0"/>
              <a:t>kemungkinan</a:t>
            </a:r>
            <a:r>
              <a:rPr lang="en-US" i="1" dirty="0" smtClean="0"/>
              <a:t> yang </a:t>
            </a:r>
            <a:r>
              <a:rPr lang="en-US" i="1" dirty="0" err="1" smtClean="0"/>
              <a:t>ada</a:t>
            </a:r>
            <a:r>
              <a:rPr lang="en-US" i="1" dirty="0" smtClean="0"/>
              <a:t>. </a:t>
            </a:r>
            <a:r>
              <a:rPr lang="en-US" i="1" dirty="0" err="1" smtClean="0"/>
              <a:t>Tidak</a:t>
            </a:r>
            <a:r>
              <a:rPr lang="en-US" i="1" dirty="0" smtClean="0"/>
              <a:t> </a:t>
            </a:r>
            <a:r>
              <a:rPr lang="en-US" i="1" dirty="0" err="1" smtClean="0"/>
              <a:t>terjebak</a:t>
            </a:r>
            <a:r>
              <a:rPr lang="en-US" i="1" dirty="0" smtClean="0"/>
              <a:t> </a:t>
            </a:r>
            <a:r>
              <a:rPr lang="en-US" i="1" dirty="0" err="1" smtClean="0"/>
              <a:t>pada</a:t>
            </a:r>
            <a:r>
              <a:rPr lang="en-US" i="1" dirty="0"/>
              <a:t> </a:t>
            </a:r>
            <a:r>
              <a:rPr lang="en-US" i="1" dirty="0" err="1" smtClean="0"/>
              <a:t>masukan</a:t>
            </a:r>
            <a:r>
              <a:rPr lang="en-US" i="1" dirty="0" smtClean="0"/>
              <a:t>, ide, </a:t>
            </a:r>
            <a:r>
              <a:rPr lang="en-US" i="1" dirty="0" err="1" smtClean="0"/>
              <a:t>pendapat</a:t>
            </a:r>
            <a:r>
              <a:rPr lang="en-US" i="1" dirty="0" smtClean="0"/>
              <a:t> </a:t>
            </a:r>
            <a:r>
              <a:rPr lang="en-US" i="1" dirty="0" err="1" smtClean="0"/>
              <a:t>dari</a:t>
            </a:r>
            <a:r>
              <a:rPr lang="en-US" i="1" dirty="0" smtClean="0"/>
              <a:t> orang yang </a:t>
            </a:r>
            <a:r>
              <a:rPr lang="en-US" i="1" dirty="0" err="1" smtClean="0"/>
              <a:t>berpura-pura</a:t>
            </a:r>
            <a:r>
              <a:rPr lang="en-US" i="1" dirty="0" smtClean="0"/>
              <a:t>. </a:t>
            </a:r>
          </a:p>
          <a:p>
            <a:endParaRPr lang="en-US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KEBIJAKSANAAN ( </a:t>
            </a:r>
            <a:r>
              <a:rPr lang="en-US" i="1" dirty="0" err="1" smtClean="0"/>
              <a:t>hikmat</a:t>
            </a:r>
            <a:r>
              <a:rPr lang="en-US" i="1" dirty="0" smtClean="0"/>
              <a:t> / wisdom) </a:t>
            </a:r>
            <a:r>
              <a:rPr lang="en-US" dirty="0" err="1" smtClean="0"/>
              <a:t>artinya</a:t>
            </a:r>
            <a:r>
              <a:rPr lang="en-US" dirty="0" smtClean="0"/>
              <a:t> </a:t>
            </a:r>
            <a:r>
              <a:rPr lang="en-US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pemahaman</a:t>
            </a:r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orang, </a:t>
            </a:r>
            <a:r>
              <a:rPr lang="en-US" dirty="0" err="1" smtClean="0"/>
              <a:t>barang</a:t>
            </a:r>
            <a:r>
              <a:rPr lang="en-US" dirty="0" smtClean="0"/>
              <a:t>, </a:t>
            </a:r>
            <a:r>
              <a:rPr lang="en-US" dirty="0" err="1" smtClean="0"/>
              <a:t>kejadian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situasi</a:t>
            </a:r>
            <a:r>
              <a:rPr lang="en-US" dirty="0" smtClean="0"/>
              <a:t>, yang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yang </a:t>
            </a:r>
            <a:r>
              <a:rPr lang="en-US" dirty="0" err="1" smtClean="0"/>
              <a:t>tepat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KEBIJAKSANAAN </a:t>
            </a:r>
            <a:r>
              <a:rPr lang="en-US" i="1" dirty="0" err="1" smtClean="0"/>
              <a:t>dimengerti</a:t>
            </a:r>
            <a:r>
              <a:rPr lang="en-US" i="1" dirty="0" smtClean="0"/>
              <a:t> </a:t>
            </a:r>
            <a:r>
              <a:rPr lang="en-US" i="1" dirty="0" err="1" smtClean="0"/>
              <a:t>sebagai</a:t>
            </a:r>
            <a:r>
              <a:rPr lang="en-US" i="1" dirty="0" smtClean="0"/>
              <a:t> </a:t>
            </a:r>
            <a:r>
              <a:rPr lang="en-US" i="1" dirty="0" err="1" smtClean="0"/>
              <a:t>pemahaman</a:t>
            </a:r>
            <a:r>
              <a:rPr lang="en-US" i="1" dirty="0" smtClean="0"/>
              <a:t> </a:t>
            </a:r>
            <a:r>
              <a:rPr lang="en-US" i="1" dirty="0" err="1" smtClean="0"/>
              <a:t>sebab-akibat</a:t>
            </a:r>
            <a:r>
              <a:rPr lang="en-US" i="1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dirty="0" err="1" smtClean="0"/>
              <a:t>mengapa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861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4275397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50976" y="242048"/>
            <a:ext cx="7503458" cy="658906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KEADILAN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98894" y="900954"/>
            <a:ext cx="73555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Raj 3 : 16 – 28  (HIKMAT SALOMO) – DIBACA  YA 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perikop</a:t>
            </a:r>
            <a:r>
              <a:rPr lang="en-US" dirty="0" smtClean="0"/>
              <a:t> di </a:t>
            </a:r>
            <a:r>
              <a:rPr lang="en-US" dirty="0" err="1" smtClean="0"/>
              <a:t>atas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Paham</a:t>
            </a:r>
            <a:r>
              <a:rPr lang="en-US" dirty="0" smtClean="0"/>
              <a:t> KRISTIANI – ADIL </a:t>
            </a:r>
            <a:r>
              <a:rPr lang="en-US" dirty="0" err="1" smtClean="0"/>
              <a:t>berarti</a:t>
            </a:r>
            <a:r>
              <a:rPr lang="en-US" dirty="0" smtClean="0"/>
              <a:t> “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orang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orang </a:t>
            </a:r>
            <a:r>
              <a:rPr lang="en-US" dirty="0" err="1" smtClean="0"/>
              <a:t>tersebut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Keadilan</a:t>
            </a:r>
            <a:r>
              <a:rPr lang="en-US" dirty="0" smtClean="0"/>
              <a:t> </a:t>
            </a:r>
            <a:r>
              <a:rPr lang="en-US" dirty="0" err="1" smtClean="0"/>
              <a:t>Kristiani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keyakinan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kenyataan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Allah </a:t>
            </a:r>
            <a:r>
              <a:rPr lang="en-US" dirty="0" err="1" smtClean="0"/>
              <a:t>sendiri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ALLAH yang ADIL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keadilan</a:t>
            </a:r>
            <a:r>
              <a:rPr lang="en-US" dirty="0" smtClean="0"/>
              <a:t>-Nya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umat</a:t>
            </a:r>
            <a:r>
              <a:rPr lang="en-US" dirty="0" smtClean="0"/>
              <a:t>-Nya – ALLAH </a:t>
            </a:r>
            <a:r>
              <a:rPr lang="en-US" dirty="0" err="1" smtClean="0"/>
              <a:t>adalah</a:t>
            </a:r>
            <a:r>
              <a:rPr lang="en-US" dirty="0" smtClean="0"/>
              <a:t> Hakim yang </a:t>
            </a:r>
            <a:r>
              <a:rPr lang="en-US" dirty="0" err="1" smtClean="0"/>
              <a:t>adil</a:t>
            </a:r>
            <a:r>
              <a:rPr lang="en-US" dirty="0" smtClean="0"/>
              <a:t> yang </a:t>
            </a: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perkara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penuh</a:t>
            </a:r>
            <a:r>
              <a:rPr lang="en-US" dirty="0" smtClean="0"/>
              <a:t> </a:t>
            </a:r>
            <a:r>
              <a:rPr lang="en-US" dirty="0" err="1" smtClean="0"/>
              <a:t>keadilan</a:t>
            </a:r>
            <a:r>
              <a:rPr lang="en-US" dirty="0" smtClean="0"/>
              <a:t> – ALLAH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Bapa</a:t>
            </a:r>
            <a:r>
              <a:rPr lang="en-US" dirty="0" smtClean="0"/>
              <a:t> yang </a:t>
            </a:r>
            <a:r>
              <a:rPr lang="en-US" dirty="0" err="1" smtClean="0"/>
              <a:t>adil</a:t>
            </a:r>
            <a:r>
              <a:rPr lang="en-US" dirty="0" smtClean="0"/>
              <a:t> yang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kebijaksanaan</a:t>
            </a:r>
            <a:r>
              <a:rPr lang="en-US" dirty="0" smtClean="0"/>
              <a:t> yang </a:t>
            </a:r>
            <a:r>
              <a:rPr lang="en-US" dirty="0" err="1" smtClean="0"/>
              <a:t>tak</a:t>
            </a:r>
            <a:r>
              <a:rPr lang="en-US" dirty="0" smtClean="0"/>
              <a:t> </a:t>
            </a:r>
            <a:r>
              <a:rPr lang="en-US" dirty="0" err="1" smtClean="0"/>
              <a:t>terhingga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KEADILAN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keutamaan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selain</a:t>
            </a:r>
            <a:r>
              <a:rPr lang="en-US" dirty="0" smtClean="0"/>
              <a:t>, KEJUJURAN, KESETIAKAWANAN, &amp; KEBERANIAN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43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50976" y="430307"/>
            <a:ext cx="7503458" cy="658906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KEADILAN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98894" y="1089213"/>
            <a:ext cx="735554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YOH 7 : 8 – 11  (ZAKEUS) – DIBACA  YA 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 smtClean="0"/>
              <a:t>keadilan</a:t>
            </a:r>
            <a:r>
              <a:rPr lang="en-US" sz="2000" dirty="0" smtClean="0"/>
              <a:t> </a:t>
            </a:r>
            <a:r>
              <a:rPr lang="en-US" sz="2000" dirty="0" err="1" smtClean="0"/>
              <a:t>berarti</a:t>
            </a:r>
            <a:r>
              <a:rPr lang="en-US" sz="2000" dirty="0" smtClean="0"/>
              <a:t> “</a:t>
            </a:r>
            <a:r>
              <a:rPr lang="en-US" sz="2000" dirty="0" err="1" smtClean="0"/>
              <a:t>memberikan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berhak</a:t>
            </a:r>
            <a:r>
              <a:rPr lang="en-US" sz="2000" dirty="0" smtClean="0"/>
              <a:t> </a:t>
            </a:r>
            <a:r>
              <a:rPr lang="en-US" sz="2000" dirty="0" err="1" smtClean="0"/>
              <a:t>menerimanya</a:t>
            </a:r>
            <a:r>
              <a:rPr lang="en-US" sz="2000" dirty="0" smtClean="0"/>
              <a:t>” - </a:t>
            </a:r>
            <a:r>
              <a:rPr lang="en-US" sz="2000" dirty="0" err="1" smtClean="0"/>
              <a:t>Bagi</a:t>
            </a:r>
            <a:r>
              <a:rPr lang="en-US" sz="2000" dirty="0" smtClean="0"/>
              <a:t> </a:t>
            </a:r>
            <a:r>
              <a:rPr lang="en-US" sz="2000" dirty="0" err="1" smtClean="0"/>
              <a:t>Yesus</a:t>
            </a:r>
            <a:r>
              <a:rPr lang="en-US" sz="2000" dirty="0" smtClean="0"/>
              <a:t>, “yang </a:t>
            </a:r>
            <a:r>
              <a:rPr lang="en-US" sz="2000" dirty="0" err="1" smtClean="0"/>
              <a:t>menerima</a:t>
            </a:r>
            <a:r>
              <a:rPr lang="en-US" sz="2000" dirty="0" smtClean="0"/>
              <a:t> </a:t>
            </a:r>
            <a:r>
              <a:rPr lang="en-US" sz="2000" dirty="0" err="1" smtClean="0"/>
              <a:t>keadilan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orang-orang </a:t>
            </a:r>
            <a:r>
              <a:rPr lang="en-US" sz="2000" dirty="0" err="1" smtClean="0"/>
              <a:t>kecil</a:t>
            </a:r>
            <a:r>
              <a:rPr lang="en-US" sz="2000" dirty="0" smtClean="0"/>
              <a:t>, </a:t>
            </a:r>
            <a:r>
              <a:rPr lang="en-US" sz="2000" dirty="0" err="1" smtClean="0"/>
              <a:t>miskin</a:t>
            </a:r>
            <a:r>
              <a:rPr lang="en-US" sz="2000" dirty="0" smtClean="0"/>
              <a:t>, </a:t>
            </a:r>
            <a:r>
              <a:rPr lang="en-US" sz="2000" dirty="0" err="1" smtClean="0"/>
              <a:t>menderita</a:t>
            </a:r>
            <a:r>
              <a:rPr lang="en-US" sz="2000" dirty="0" smtClean="0"/>
              <a:t>”. KEADILAN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diutamakan</a:t>
            </a:r>
            <a:r>
              <a:rPr lang="en-US" sz="2000" dirty="0" smtClean="0"/>
              <a:t> </a:t>
            </a:r>
            <a:r>
              <a:rPr lang="en-US" sz="2000" dirty="0" err="1" smtClean="0"/>
              <a:t>bagi</a:t>
            </a:r>
            <a:r>
              <a:rPr lang="en-US" sz="2000" dirty="0" smtClean="0"/>
              <a:t> ORANG-ORANG KECIL/LEMAH, agar </a:t>
            </a:r>
            <a:r>
              <a:rPr lang="en-US" sz="2000" dirty="0" err="1" smtClean="0"/>
              <a:t>mereka</a:t>
            </a:r>
            <a:r>
              <a:rPr lang="en-US" sz="2000" dirty="0" smtClean="0"/>
              <a:t> </a:t>
            </a:r>
            <a:r>
              <a:rPr lang="en-US" sz="2000" dirty="0" err="1" smtClean="0"/>
              <a:t>memperoleh</a:t>
            </a:r>
            <a:r>
              <a:rPr lang="en-US" sz="2000" dirty="0" smtClean="0"/>
              <a:t> </a:t>
            </a:r>
            <a:r>
              <a:rPr lang="en-US" sz="2000" dirty="0" err="1" smtClean="0"/>
              <a:t>keselamatan</a:t>
            </a:r>
            <a:r>
              <a:rPr lang="en-US" sz="2000" dirty="0" smtClean="0"/>
              <a:t>.  MAKA, </a:t>
            </a:r>
            <a:r>
              <a:rPr lang="en-US" sz="2000" dirty="0" err="1" smtClean="0"/>
              <a:t>bagi</a:t>
            </a:r>
            <a:r>
              <a:rPr lang="en-US" sz="2000" dirty="0" smtClean="0"/>
              <a:t> </a:t>
            </a:r>
            <a:r>
              <a:rPr lang="en-US" sz="2000" dirty="0" err="1" smtClean="0"/>
              <a:t>Yesus</a:t>
            </a:r>
            <a:r>
              <a:rPr lang="en-US" sz="2000" dirty="0" smtClean="0"/>
              <a:t>, KEADILAN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ditempatkan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upaya</a:t>
            </a:r>
            <a:r>
              <a:rPr lang="en-US" sz="2000" dirty="0" smtClean="0"/>
              <a:t> </a:t>
            </a:r>
            <a:r>
              <a:rPr lang="en-US" sz="2000" dirty="0" err="1" smtClean="0"/>
              <a:t>manusia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mendapatkan</a:t>
            </a:r>
            <a:r>
              <a:rPr lang="en-US" sz="2000" dirty="0" smtClean="0"/>
              <a:t> </a:t>
            </a:r>
            <a:r>
              <a:rPr lang="en-US" sz="2000" dirty="0" err="1" smtClean="0"/>
              <a:t>keselamatan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Allah.</a:t>
            </a:r>
          </a:p>
          <a:p>
            <a:endParaRPr lang="en-US" sz="2000" dirty="0"/>
          </a:p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BEBERAPA CONTOH TINDAKAN ADIL YANG DAPAT ANDA LAKUKAN DALAM KEHIDUPAN SEHARI-HARI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5988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1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831809" y="597878"/>
            <a:ext cx="4250038" cy="638217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loucester MT Extra Condensed" panose="02030808020601010101" pitchFamily="18" charset="0"/>
                <a:cs typeface="Aharoni" panose="02010803020104030203" pitchFamily="2" charset="-79"/>
              </a:rPr>
              <a:t/>
            </a:r>
            <a:b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loucester MT Extra Condensed" panose="02030808020601010101" pitchFamily="18" charset="0"/>
                <a:cs typeface="Aharoni" panose="02010803020104030203" pitchFamily="2" charset="-79"/>
              </a:rPr>
            </a:b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loucester MT Extra Condensed" panose="02030808020601010101" pitchFamily="18" charset="0"/>
                <a:cs typeface="Aharoni" panose="02010803020104030203" pitchFamily="2" charset="-79"/>
              </a:rPr>
              <a:t>KEJUJURAN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loucester MT Extra Condensed" panose="02030808020601010101" pitchFamily="18" charset="0"/>
                <a:cs typeface="Aharoni" panose="02010803020104030203" pitchFamily="2" charset="-79"/>
              </a:rPr>
              <a:t/>
            </a:r>
            <a:b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loucester MT Extra Condensed" panose="02030808020601010101" pitchFamily="18" charset="0"/>
                <a:cs typeface="Aharoni" panose="02010803020104030203" pitchFamily="2" charset="-79"/>
              </a:rPr>
            </a:b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Gloucester MT Extra Condensed" panose="02030808020601010101" pitchFamily="18" charset="0"/>
              <a:cs typeface="Aharoni" panose="02010803020104030203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0861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36830" y="1670538"/>
            <a:ext cx="7315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 smtClean="0"/>
              <a:t>Jujur</a:t>
            </a:r>
            <a:r>
              <a:rPr lang="en-US" dirty="0" smtClean="0"/>
              <a:t>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berkaitan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kebenaran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kejujuran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dimengerti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“</a:t>
            </a:r>
            <a:r>
              <a:rPr lang="en-US" dirty="0" err="1" smtClean="0"/>
              <a:t>mengatakan</a:t>
            </a:r>
            <a:r>
              <a:rPr lang="en-US" dirty="0" smtClean="0"/>
              <a:t> yang </a:t>
            </a:r>
            <a:r>
              <a:rPr lang="en-US" dirty="0" err="1" smtClean="0"/>
              <a:t>sebenarnya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fakta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kenyataan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” – </a:t>
            </a:r>
            <a:r>
              <a:rPr lang="en-US" dirty="0" err="1" smtClean="0"/>
              <a:t>atau</a:t>
            </a:r>
            <a:r>
              <a:rPr lang="en-US" dirty="0" smtClean="0"/>
              <a:t>, </a:t>
            </a:r>
            <a:r>
              <a:rPr lang="en-US" dirty="0" err="1" smtClean="0"/>
              <a:t>mengatakan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algn="just"/>
            <a:r>
              <a:rPr lang="en-US" dirty="0" smtClean="0"/>
              <a:t>NAMUN PERLU DISADARI:</a:t>
            </a:r>
          </a:p>
          <a:p>
            <a:pPr algn="just"/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“</a:t>
            </a:r>
            <a:r>
              <a:rPr lang="en-US" dirty="0" err="1" smtClean="0"/>
              <a:t>jujur</a:t>
            </a:r>
            <a:r>
              <a:rPr lang="en-US" dirty="0" smtClean="0"/>
              <a:t> </a:t>
            </a:r>
            <a:r>
              <a:rPr lang="en-US" dirty="0" err="1" smtClean="0"/>
              <a:t>memang</a:t>
            </a:r>
            <a:r>
              <a:rPr lang="en-US" dirty="0" smtClean="0"/>
              <a:t> </a:t>
            </a:r>
            <a:r>
              <a:rPr lang="en-US" dirty="0" err="1" smtClean="0"/>
              <a:t>berkaitan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kebenaran</a:t>
            </a:r>
            <a:r>
              <a:rPr lang="en-US" dirty="0" smtClean="0"/>
              <a:t> </a:t>
            </a:r>
            <a:r>
              <a:rPr lang="en-US" dirty="0" err="1" smtClean="0"/>
              <a:t>tapi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kebenaran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diungkapkan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siapa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”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MAKA</a:t>
            </a:r>
          </a:p>
          <a:p>
            <a:pPr algn="just"/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KEJUJURAN </a:t>
            </a:r>
            <a:r>
              <a:rPr lang="en-US" dirty="0" err="1" smtClean="0"/>
              <a:t>berarti</a:t>
            </a:r>
            <a:r>
              <a:rPr lang="en-US" dirty="0" smtClean="0"/>
              <a:t> </a:t>
            </a:r>
            <a:r>
              <a:rPr lang="en-US" dirty="0" err="1" smtClean="0"/>
              <a:t>mengatakan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benar</a:t>
            </a:r>
            <a:r>
              <a:rPr lang="en-US" dirty="0" smtClean="0"/>
              <a:t> 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seharusnya</a:t>
            </a:r>
            <a:r>
              <a:rPr lang="en-US" dirty="0" smtClean="0"/>
              <a:t> </a:t>
            </a:r>
            <a:r>
              <a:rPr lang="en-US" dirty="0" err="1" smtClean="0"/>
              <a:t>dikatakan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orang yang </a:t>
            </a:r>
            <a:r>
              <a:rPr lang="en-US" dirty="0" err="1" smtClean="0"/>
              <a:t>memang</a:t>
            </a:r>
            <a:r>
              <a:rPr lang="en-US" dirty="0" smtClean="0"/>
              <a:t> </a:t>
            </a:r>
            <a:r>
              <a:rPr lang="en-US" dirty="0" err="1" smtClean="0"/>
              <a:t>pantas</a:t>
            </a:r>
            <a:r>
              <a:rPr lang="en-US" dirty="0" smtClean="0"/>
              <a:t>/</a:t>
            </a:r>
            <a:r>
              <a:rPr lang="en-US" dirty="0" err="1" smtClean="0"/>
              <a:t>layak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mengetahuinya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99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691132" y="140677"/>
            <a:ext cx="4250038" cy="509954"/>
          </a:xfrm>
        </p:spPr>
        <p:txBody>
          <a:bodyPr>
            <a:noAutofit/>
          </a:bodyPr>
          <a:lstStyle/>
          <a:p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loucester MT Extra Condensed" panose="02030808020601010101" pitchFamily="18" charset="0"/>
                <a:cs typeface="Aharoni" panose="02010803020104030203" pitchFamily="2" charset="-79"/>
              </a:rPr>
              <a:t/>
            </a:r>
            <a:b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loucester MT Extra Condensed" panose="02030808020601010101" pitchFamily="18" charset="0"/>
                <a:cs typeface="Aharoni" panose="02010803020104030203" pitchFamily="2" charset="-79"/>
              </a:rPr>
            </a:b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loucester MT Extra Condensed" panose="02030808020601010101" pitchFamily="18" charset="0"/>
                <a:cs typeface="Aharoni" panose="02010803020104030203" pitchFamily="2" charset="-79"/>
              </a:rPr>
              <a:t>ANANIAS &amp; SAFIRA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Gloucester MT Extra Condensed" panose="02030808020601010101" pitchFamily="18" charset="0"/>
              <a:cs typeface="Aharoni" panose="02010803020104030203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0861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25904" y="1022067"/>
            <a:ext cx="2180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KIS 5 : 1 - 11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9627" y="1916723"/>
            <a:ext cx="7737231" cy="378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Kis</a:t>
            </a:r>
            <a:r>
              <a:rPr lang="en-US" dirty="0" smtClean="0"/>
              <a:t> 4 : 36-37,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Lewi (</a:t>
            </a:r>
            <a:r>
              <a:rPr lang="en-US" dirty="0" err="1" smtClean="0"/>
              <a:t>namanya</a:t>
            </a:r>
            <a:r>
              <a:rPr lang="en-US" dirty="0" smtClean="0"/>
              <a:t> YUSUF) yang </a:t>
            </a:r>
            <a:r>
              <a:rPr lang="en-US" dirty="0" err="1" smtClean="0"/>
              <a:t>menjual</a:t>
            </a:r>
            <a:r>
              <a:rPr lang="en-US" dirty="0" smtClean="0"/>
              <a:t> </a:t>
            </a:r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ladangny</a:t>
            </a:r>
            <a:r>
              <a:rPr lang="en-US" dirty="0" err="1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membawa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meletakkan</a:t>
            </a:r>
            <a:r>
              <a:rPr lang="en-US" dirty="0" smtClean="0"/>
              <a:t> di </a:t>
            </a:r>
            <a:r>
              <a:rPr lang="en-US" dirty="0" err="1" smtClean="0"/>
              <a:t>depan</a:t>
            </a:r>
            <a:r>
              <a:rPr lang="en-US" dirty="0" smtClean="0"/>
              <a:t> kaki </a:t>
            </a:r>
            <a:r>
              <a:rPr lang="en-US" dirty="0" err="1" smtClean="0"/>
              <a:t>rasul-rasul</a:t>
            </a:r>
            <a:r>
              <a:rPr lang="en-US" dirty="0" smtClean="0"/>
              <a:t> – </a:t>
            </a:r>
            <a:r>
              <a:rPr lang="en-US" dirty="0" err="1" smtClean="0"/>
              <a:t>tindakannya</a:t>
            </a:r>
            <a:r>
              <a:rPr lang="en-US" dirty="0" smtClean="0"/>
              <a:t> </a:t>
            </a:r>
            <a:r>
              <a:rPr lang="en-US" dirty="0" err="1" smtClean="0"/>
              <a:t>dipuji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YUSUF </a:t>
            </a:r>
            <a:r>
              <a:rPr lang="en-US" dirty="0" err="1" smtClean="0"/>
              <a:t>disayangi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jemaat</a:t>
            </a:r>
            <a:r>
              <a:rPr lang="en-US" dirty="0" smtClean="0"/>
              <a:t>. </a:t>
            </a:r>
            <a:r>
              <a:rPr lang="en-US" dirty="0" err="1" smtClean="0"/>
              <a:t>Peristiwa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disaksikan</a:t>
            </a:r>
            <a:r>
              <a:rPr lang="en-US" dirty="0" smtClean="0"/>
              <a:t> juga </a:t>
            </a:r>
            <a:r>
              <a:rPr lang="en-US" dirty="0" err="1" smtClean="0"/>
              <a:t>oleh</a:t>
            </a:r>
            <a:r>
              <a:rPr lang="en-US" dirty="0" smtClean="0"/>
              <a:t> Ananias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Safira</a:t>
            </a:r>
            <a:r>
              <a:rPr lang="en-US" dirty="0" smtClean="0"/>
              <a:t>.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berdua</a:t>
            </a:r>
            <a:r>
              <a:rPr lang="en-US" dirty="0" smtClean="0"/>
              <a:t> juga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dipuji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merencanakan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menjual</a:t>
            </a:r>
            <a:r>
              <a:rPr lang="en-US" dirty="0" smtClean="0"/>
              <a:t> </a:t>
            </a:r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sebidang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tanah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/>
              <a:t>dan</a:t>
            </a:r>
            <a:r>
              <a:rPr lang="en-US" dirty="0"/>
              <a:t> </a:t>
            </a:r>
            <a:r>
              <a:rPr lang="en-US" dirty="0" err="1" smtClean="0"/>
              <a:t>berbuat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Yusuf.</a:t>
            </a:r>
          </a:p>
          <a:p>
            <a:pPr algn="just">
              <a:lnSpc>
                <a:spcPct val="150000"/>
              </a:lnSpc>
            </a:pPr>
            <a:endParaRPr lang="en-US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Tindakan</a:t>
            </a:r>
            <a:r>
              <a:rPr lang="en-US" dirty="0" smtClean="0"/>
              <a:t> Ananias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Safira</a:t>
            </a:r>
            <a:r>
              <a:rPr lang="en-US" dirty="0" smtClean="0"/>
              <a:t> </a:t>
            </a:r>
            <a:r>
              <a:rPr lang="en-US" dirty="0" err="1" smtClean="0"/>
              <a:t>didorong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“</a:t>
            </a:r>
            <a:r>
              <a:rPr lang="en-US" dirty="0" err="1" smtClean="0"/>
              <a:t>iri</a:t>
            </a:r>
            <a:r>
              <a:rPr lang="en-US" dirty="0" smtClean="0"/>
              <a:t> </a:t>
            </a:r>
            <a:r>
              <a:rPr lang="en-US" dirty="0" err="1" smtClean="0"/>
              <a:t>hati</a:t>
            </a:r>
            <a:r>
              <a:rPr lang="en-US" dirty="0" smtClean="0"/>
              <a:t>” </a:t>
            </a:r>
            <a:r>
              <a:rPr lang="en-US" dirty="0" err="1" smtClean="0"/>
              <a:t>dan</a:t>
            </a:r>
            <a:r>
              <a:rPr lang="en-US" dirty="0" smtClean="0"/>
              <a:t> “</a:t>
            </a:r>
            <a:r>
              <a:rPr lang="en-US" dirty="0" err="1" smtClean="0"/>
              <a:t>keinginan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dinilai</a:t>
            </a:r>
            <a:r>
              <a:rPr lang="en-US" dirty="0" smtClean="0"/>
              <a:t> </a:t>
            </a:r>
            <a:r>
              <a:rPr lang="en-US" dirty="0" err="1" smtClean="0"/>
              <a:t>hebat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orang lain”.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67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691132" y="140677"/>
            <a:ext cx="4250038" cy="509954"/>
          </a:xfrm>
        </p:spPr>
        <p:txBody>
          <a:bodyPr>
            <a:noAutofit/>
          </a:bodyPr>
          <a:lstStyle/>
          <a:p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loucester MT Extra Condensed" panose="02030808020601010101" pitchFamily="18" charset="0"/>
                <a:cs typeface="Aharoni" panose="02010803020104030203" pitchFamily="2" charset="-79"/>
              </a:rPr>
              <a:t/>
            </a:r>
            <a:b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loucester MT Extra Condensed" panose="02030808020601010101" pitchFamily="18" charset="0"/>
                <a:cs typeface="Aharoni" panose="02010803020104030203" pitchFamily="2" charset="-79"/>
              </a:rPr>
            </a:b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loucester MT Extra Condensed" panose="02030808020601010101" pitchFamily="18" charset="0"/>
                <a:cs typeface="Aharoni" panose="02010803020104030203" pitchFamily="2" charset="-79"/>
              </a:rPr>
              <a:t>ANANIAS &amp; SAFIRA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Gloucester MT Extra Condensed" panose="02030808020601010101" pitchFamily="18" charset="0"/>
              <a:cs typeface="Aharoni" panose="02010803020104030203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0861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25904" y="1022067"/>
            <a:ext cx="2180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KIS 5 : 1 - 11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9627" y="1916723"/>
            <a:ext cx="77372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sz="28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BACA POINT-POINT PENTING 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KISAH ANANIAS &amp; SAFIRA 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PADA BUKU CETAK HAL. 112</a:t>
            </a:r>
          </a:p>
          <a:p>
            <a:pPr algn="ctr">
              <a:lnSpc>
                <a:spcPct val="150000"/>
              </a:lnSpc>
            </a:pP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79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55223" y="506009"/>
            <a:ext cx="5136777" cy="261619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BAB III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/>
            </a:r>
            <a:b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MEMPERJUANGKAN KELUHURAN MARTABAT MANUSIA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14128" y="4236119"/>
            <a:ext cx="3818965" cy="1048803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KERJAKAN TUGAS EVALUASI </a:t>
            </a:r>
            <a:r>
              <a:rPr lang="en-US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PADA </a:t>
            </a:r>
            <a:r>
              <a:rPr lang="en-US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BUKU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7362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8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0729" y="685800"/>
            <a:ext cx="4322295" cy="17525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TIGA ISU POKOK YANG DIBICARAKAN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8647" y="2666999"/>
            <a:ext cx="4174376" cy="3124201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KELUHURAN 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MARTABAT 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MANUSIA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MENGEMBANGKAN BUDAYA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KEHIDUPAN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MENGEMBANGKAN KEADILAN DAN KEJUJURAN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7362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9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73621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3057" y="365312"/>
            <a:ext cx="2453153" cy="770965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KELUHURAN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MARTABAT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221506"/>
            <a:ext cx="6736210" cy="6364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Silahkan</a:t>
            </a:r>
            <a:r>
              <a:rPr lang="en-US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membuka</a:t>
            </a:r>
            <a:r>
              <a:rPr lang="en-US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kembali</a:t>
            </a:r>
            <a:r>
              <a:rPr lang="en-US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materi</a:t>
            </a:r>
            <a:r>
              <a:rPr lang="en-US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kelas</a:t>
            </a:r>
            <a:r>
              <a:rPr lang="en-US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VII </a:t>
            </a:r>
            <a:r>
              <a:rPr lang="en-US" i="1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tentang</a:t>
            </a:r>
            <a:r>
              <a:rPr lang="en-US" i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i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MANUSIA: UNIK - CITRA ALLAH – UNIK – LUHUR - BERMARTABAT</a:t>
            </a:r>
            <a:endParaRPr lang="en-US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11020" y="843796"/>
            <a:ext cx="5150991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MANUSIA SEBAGAI CITRA ALLAH – SEGAMBAR &amp; SERUPA DENGAN ALLAH, </a:t>
            </a:r>
            <a:r>
              <a:rPr lang="en-US" sz="1600" dirty="0" err="1" smtClean="0"/>
              <a:t>maka</a:t>
            </a:r>
            <a:r>
              <a:rPr lang="en-US" sz="1600" dirty="0" smtClean="0"/>
              <a:t> MELUHURKAN MANUSIA </a:t>
            </a:r>
            <a:r>
              <a:rPr lang="en-US" sz="1600" dirty="0" err="1" smtClean="0"/>
              <a:t>sama</a:t>
            </a:r>
            <a:r>
              <a:rPr lang="en-US" sz="1600" dirty="0" smtClean="0"/>
              <a:t> </a:t>
            </a:r>
            <a:r>
              <a:rPr lang="en-US" sz="1600" dirty="0" err="1" smtClean="0"/>
              <a:t>halnya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MELUHURKAN ALLAH.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MANUSIA MERUPAKAN MAKHLUK YANG PALING LUHUR </a:t>
            </a:r>
            <a:r>
              <a:rPr lang="en-US" sz="1600" dirty="0" err="1" smtClean="0"/>
              <a:t>karena</a:t>
            </a:r>
            <a:r>
              <a:rPr lang="en-US" sz="1600" dirty="0" smtClean="0"/>
              <a:t> :</a:t>
            </a: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 smtClean="0"/>
              <a:t>MANUSIA MEMILIKI TIGA KEMAMPUAN DASAR, </a:t>
            </a:r>
            <a:r>
              <a:rPr lang="en-US" sz="1600" dirty="0" err="1" smtClean="0"/>
              <a:t>yaitu</a:t>
            </a:r>
            <a:r>
              <a:rPr lang="en-US" sz="1600" dirty="0" smtClean="0"/>
              <a:t> </a:t>
            </a:r>
            <a:r>
              <a:rPr lang="en-US" sz="1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AKAL BUDI, KEBEBASAN, HATI NURANI</a:t>
            </a: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 smtClean="0"/>
              <a:t>SEGALA SESUATU DI DUNIA INI DIARAHKAN KEPADA MANUSIA </a:t>
            </a:r>
            <a:r>
              <a:rPr lang="en-US" sz="1600" dirty="0" err="1" smtClean="0"/>
              <a:t>sebagai</a:t>
            </a:r>
            <a:r>
              <a:rPr lang="en-US" sz="1600" dirty="0" smtClean="0"/>
              <a:t>  </a:t>
            </a:r>
            <a:r>
              <a:rPr lang="en-US" sz="1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PUSAT </a:t>
            </a:r>
            <a:r>
              <a:rPr lang="en-US" sz="1600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1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PUNCAK </a:t>
            </a:r>
            <a:r>
              <a:rPr lang="en-US" sz="1600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seluruh</a:t>
            </a:r>
            <a:r>
              <a:rPr lang="en-US" sz="1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ciptaan</a:t>
            </a:r>
            <a:r>
              <a:rPr lang="en-US" sz="1600" dirty="0" smtClean="0"/>
              <a:t> ( GS / </a:t>
            </a:r>
            <a:r>
              <a:rPr lang="en-US" sz="1600" i="1" dirty="0" err="1" smtClean="0"/>
              <a:t>gaudium</a:t>
            </a:r>
            <a:r>
              <a:rPr lang="en-US" sz="1600" i="1" dirty="0" smtClean="0"/>
              <a:t> et </a:t>
            </a:r>
            <a:r>
              <a:rPr lang="en-US" sz="1600" i="1" dirty="0" err="1" smtClean="0"/>
              <a:t>spes</a:t>
            </a:r>
            <a:r>
              <a:rPr lang="en-US" sz="1600" i="1" dirty="0" smtClean="0"/>
              <a:t>, Art. 12</a:t>
            </a: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 smtClean="0"/>
              <a:t>MANUSIA ADALAH SATU-SATUNYA MAHKLUK YANG DIKASIHI ALLAH SECARA KHUSUS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23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545" y="416861"/>
            <a:ext cx="6167066" cy="806824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BELAJAR PADA YESUS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41" y="1640546"/>
            <a:ext cx="1961413" cy="1801906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0654" y="2985247"/>
            <a:ext cx="2273658" cy="2043953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8519" y="4250943"/>
            <a:ext cx="2157022" cy="2217092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9018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EFF3F2"/>
              </a:clrFrom>
              <a:clrTo>
                <a:srgbClr val="EFF3F2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979"/>
            <a:ext cx="3848379" cy="80682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BELAJAR PADA YESUS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13" y="1060637"/>
            <a:ext cx="2122822" cy="15884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19" y="2816741"/>
            <a:ext cx="2124075" cy="1600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804" y="4622009"/>
            <a:ext cx="2281240" cy="15695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375212" y="1060637"/>
            <a:ext cx="7382435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000" b="1" dirty="0" err="1" smtClean="0">
                <a:ln/>
                <a:solidFill>
                  <a:schemeClr val="accent3"/>
                </a:solidFill>
              </a:rPr>
              <a:t>Yesus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</a:rPr>
              <a:t>lahir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 di </a:t>
            </a:r>
            <a:r>
              <a:rPr lang="en-US" sz="2000" b="1" dirty="0" err="1" smtClean="0">
                <a:ln/>
                <a:solidFill>
                  <a:schemeClr val="accent3"/>
                </a:solidFill>
              </a:rPr>
              <a:t>tempat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 yang </a:t>
            </a:r>
            <a:r>
              <a:rPr lang="en-US" sz="2000" b="1" dirty="0" err="1" smtClean="0">
                <a:ln/>
                <a:solidFill>
                  <a:schemeClr val="accent3"/>
                </a:solidFill>
              </a:rPr>
              <a:t>sangat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</a:rPr>
              <a:t>sederhana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, </a:t>
            </a:r>
            <a:r>
              <a:rPr lang="en-US" sz="2000" b="1" dirty="0" err="1" smtClean="0">
                <a:ln/>
                <a:solidFill>
                  <a:schemeClr val="accent3"/>
                </a:solidFill>
              </a:rPr>
              <a:t>kandang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</a:rPr>
              <a:t>hewan</a:t>
            </a:r>
            <a:endParaRPr lang="en-US" sz="2000" b="1" dirty="0" smtClean="0">
              <a:ln/>
              <a:solidFill>
                <a:schemeClr val="accent3"/>
              </a:solidFill>
            </a:endParaRPr>
          </a:p>
          <a:p>
            <a:r>
              <a:rPr lang="en-US" sz="2000" b="1" i="1" dirty="0" err="1" smtClean="0">
                <a:ln/>
                <a:solidFill>
                  <a:schemeClr val="accent3"/>
                </a:solidFill>
              </a:rPr>
              <a:t>Menunjukkan</a:t>
            </a:r>
            <a:r>
              <a:rPr lang="en-US" sz="2000" b="1" i="1" dirty="0" smtClean="0">
                <a:ln/>
                <a:solidFill>
                  <a:schemeClr val="accent3"/>
                </a:solidFill>
              </a:rPr>
              <a:t> – </a:t>
            </a:r>
            <a:r>
              <a:rPr lang="en-US" sz="2000" b="1" dirty="0" err="1" smtClean="0">
                <a:ln/>
                <a:solidFill>
                  <a:schemeClr val="accent3"/>
                </a:solidFill>
              </a:rPr>
              <a:t>manusia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</a:rPr>
              <a:t>harus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</a:rPr>
              <a:t>dihormati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</a:rPr>
              <a:t>bukan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</a:rPr>
              <a:t>karena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</a:rPr>
              <a:t>tempat</a:t>
            </a:r>
            <a:endParaRPr lang="en-US" sz="2000" b="1" dirty="0" smtClean="0">
              <a:ln/>
              <a:solidFill>
                <a:schemeClr val="accent3"/>
              </a:solidFill>
            </a:endParaRPr>
          </a:p>
          <a:p>
            <a:r>
              <a:rPr lang="en-US" sz="2000" b="1" i="1" dirty="0" err="1" smtClean="0">
                <a:ln/>
                <a:solidFill>
                  <a:schemeClr val="accent3"/>
                </a:solidFill>
              </a:rPr>
              <a:t>dimana</a:t>
            </a:r>
            <a:r>
              <a:rPr lang="en-US" sz="2000" b="1" i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000" b="1" i="1" dirty="0" err="1" smtClean="0">
                <a:ln/>
                <a:solidFill>
                  <a:schemeClr val="accent3"/>
                </a:solidFill>
              </a:rPr>
              <a:t>ia</a:t>
            </a:r>
            <a:r>
              <a:rPr lang="en-US" sz="2000" b="1" i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000" b="1" i="1" dirty="0" err="1" smtClean="0">
                <a:ln/>
                <a:solidFill>
                  <a:schemeClr val="accent3"/>
                </a:solidFill>
              </a:rPr>
              <a:t>dilahirkan</a:t>
            </a:r>
            <a:r>
              <a:rPr lang="en-US" sz="2000" b="1" i="1" dirty="0" smtClean="0">
                <a:ln/>
                <a:solidFill>
                  <a:schemeClr val="accent3"/>
                </a:solidFill>
              </a:rPr>
              <a:t> / status social   </a:t>
            </a:r>
            <a:r>
              <a:rPr lang="en-US" sz="2000" b="1" i="1" dirty="0" err="1" smtClean="0">
                <a:ln/>
                <a:solidFill>
                  <a:schemeClr val="accent3"/>
                </a:solidFill>
              </a:rPr>
              <a:t>melainkan</a:t>
            </a:r>
            <a:r>
              <a:rPr lang="en-US" sz="2000" b="1" i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000" b="1" i="1" dirty="0" err="1" smtClean="0">
                <a:ln/>
                <a:solidFill>
                  <a:schemeClr val="accent3"/>
                </a:solidFill>
              </a:rPr>
              <a:t>dari</a:t>
            </a:r>
            <a:r>
              <a:rPr lang="en-US" sz="2000" b="1" i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000" b="1" i="1" dirty="0" err="1" smtClean="0">
                <a:ln/>
                <a:solidFill>
                  <a:schemeClr val="accent3"/>
                </a:solidFill>
              </a:rPr>
              <a:t>keluhuran</a:t>
            </a:r>
            <a:r>
              <a:rPr lang="en-US" sz="2000" b="1" i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000" b="1" i="1" dirty="0" err="1" smtClean="0">
                <a:ln/>
                <a:solidFill>
                  <a:schemeClr val="accent3"/>
                </a:solidFill>
              </a:rPr>
              <a:t>martabatnya</a:t>
            </a:r>
            <a:r>
              <a:rPr lang="en-US" sz="2000" b="1" i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000" b="1" i="1" dirty="0" err="1" smtClean="0">
                <a:ln/>
                <a:solidFill>
                  <a:schemeClr val="accent3"/>
                </a:solidFill>
              </a:rPr>
              <a:t>sebagai</a:t>
            </a:r>
            <a:r>
              <a:rPr lang="en-US" sz="2000" b="1" i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000" b="1" i="1" dirty="0" err="1" smtClean="0">
                <a:ln/>
                <a:solidFill>
                  <a:schemeClr val="accent3"/>
                </a:solidFill>
              </a:rPr>
              <a:t>manusia</a:t>
            </a:r>
            <a:endParaRPr lang="en-US" sz="2000" b="1" i="1" dirty="0">
              <a:ln/>
              <a:solidFill>
                <a:schemeClr val="accent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75211" y="2955122"/>
            <a:ext cx="7382435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000" b="1" dirty="0" err="1" smtClean="0">
                <a:ln/>
                <a:solidFill>
                  <a:schemeClr val="accent3"/>
                </a:solidFill>
              </a:rPr>
              <a:t>Yesus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</a:rPr>
              <a:t>membela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</a:rPr>
              <a:t>seorang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</a:rPr>
              <a:t>wanita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 yang </a:t>
            </a:r>
            <a:r>
              <a:rPr lang="en-US" sz="2000" b="1" dirty="0" err="1" smtClean="0">
                <a:ln/>
                <a:solidFill>
                  <a:schemeClr val="accent3"/>
                </a:solidFill>
              </a:rPr>
              <a:t>berzinah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</a:rPr>
              <a:t>hendak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</a:rPr>
              <a:t>dirajam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 / </a:t>
            </a:r>
            <a:r>
              <a:rPr lang="en-US" sz="2000" b="1" dirty="0" err="1" smtClean="0">
                <a:ln/>
                <a:solidFill>
                  <a:schemeClr val="accent3"/>
                </a:solidFill>
              </a:rPr>
              <a:t>dilempari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</a:rPr>
              <a:t>batu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, TINDAKAN YESUS  </a:t>
            </a:r>
            <a:r>
              <a:rPr lang="en-US" sz="2000" b="1" dirty="0" err="1" smtClean="0">
                <a:ln/>
                <a:solidFill>
                  <a:schemeClr val="accent3"/>
                </a:solidFill>
              </a:rPr>
              <a:t>menegaskan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</a:rPr>
              <a:t>bahwa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</a:rPr>
              <a:t>manusia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</a:rPr>
              <a:t>harus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</a:rPr>
              <a:t>diperlakukan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</a:rPr>
              <a:t>sesuai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</a:rPr>
              <a:t>dengan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</a:rPr>
              <a:t>martabatnya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 – yang </a:t>
            </a:r>
            <a:r>
              <a:rPr lang="en-US" sz="2000" b="1" dirty="0" err="1" smtClean="0">
                <a:ln/>
                <a:solidFill>
                  <a:schemeClr val="accent3"/>
                </a:solidFill>
              </a:rPr>
              <a:t>memiliki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</a:rPr>
              <a:t>kesempatan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</a:rPr>
              <a:t>untuk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</a:rPr>
              <a:t>bertobat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.</a:t>
            </a:r>
            <a:endParaRPr lang="en-US" sz="2000" b="1" i="1" dirty="0">
              <a:ln/>
              <a:solidFill>
                <a:schemeClr val="accent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75211" y="4849607"/>
            <a:ext cx="7382435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000" b="1" dirty="0" err="1" smtClean="0">
                <a:ln/>
                <a:solidFill>
                  <a:schemeClr val="accent3"/>
                </a:solidFill>
              </a:rPr>
              <a:t>Yesus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</a:rPr>
              <a:t>menerima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</a:rPr>
              <a:t>Zakheus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</a:rPr>
              <a:t>apa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</a:rPr>
              <a:t>adanya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</a:rPr>
              <a:t>dan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</a:rPr>
              <a:t>menghargai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 dia. </a:t>
            </a:r>
            <a:r>
              <a:rPr lang="en-US" sz="2000" b="1" dirty="0" err="1" smtClean="0">
                <a:ln/>
                <a:solidFill>
                  <a:schemeClr val="accent3"/>
                </a:solidFill>
              </a:rPr>
              <a:t>Tindakan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</a:rPr>
              <a:t>Yesus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</a:rPr>
              <a:t>menjadi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</a:rPr>
              <a:t>contoh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</a:rPr>
              <a:t>konkret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</a:rPr>
              <a:t>bagaimana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</a:rPr>
              <a:t>seharusnya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</a:rPr>
              <a:t>manusia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</a:rPr>
              <a:t>memperlakukan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  sesame. </a:t>
            </a:r>
            <a:r>
              <a:rPr lang="en-US" sz="2000" b="1" dirty="0" err="1" smtClean="0">
                <a:ln/>
                <a:solidFill>
                  <a:schemeClr val="accent3"/>
                </a:solidFill>
              </a:rPr>
              <a:t>Sekalipun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</a:rPr>
              <a:t>Zakheus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</a:rPr>
              <a:t>dipandang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</a:rPr>
              <a:t>rendah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</a:rPr>
              <a:t>dan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</a:rPr>
              <a:t>berdosa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</a:rPr>
              <a:t>oleh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 orang </a:t>
            </a:r>
            <a:r>
              <a:rPr lang="en-US" sz="2000" b="1" dirty="0" err="1" smtClean="0">
                <a:ln/>
                <a:solidFill>
                  <a:schemeClr val="accent3"/>
                </a:solidFill>
              </a:rPr>
              <a:t>Yahudi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</a:rPr>
              <a:t>namun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</a:rPr>
              <a:t>Yesus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</a:rPr>
              <a:t>tetap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</a:rPr>
              <a:t>memperlakukan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</a:rPr>
              <a:t>Zakheus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</a:rPr>
              <a:t>secara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</a:rPr>
              <a:t>manusiawi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.</a:t>
            </a:r>
            <a:endParaRPr lang="en-US" sz="2000" b="1" i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33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EFF3F2"/>
              </a:clrFrom>
              <a:clrTo>
                <a:srgbClr val="EFF3F2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811" y="289111"/>
            <a:ext cx="6589060" cy="806824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BERBAGAI TINDAKAN MELUHURKAN MARTABAT MANUSIA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4059" y="1468588"/>
            <a:ext cx="81758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err="1" smtClean="0"/>
              <a:t>Menghargai</a:t>
            </a:r>
            <a:r>
              <a:rPr lang="en-US" sz="2000" dirty="0" smtClean="0"/>
              <a:t> </a:t>
            </a:r>
            <a:r>
              <a:rPr lang="en-US" sz="2000" dirty="0" err="1" smtClean="0"/>
              <a:t>Hidup</a:t>
            </a:r>
            <a:r>
              <a:rPr lang="en-US" sz="2000" dirty="0" smtClean="0"/>
              <a:t> </a:t>
            </a:r>
            <a:r>
              <a:rPr lang="en-US" sz="2000" dirty="0" err="1" smtClean="0"/>
              <a:t>Pribadi</a:t>
            </a:r>
            <a:r>
              <a:rPr lang="en-US" sz="2000" dirty="0" smtClean="0"/>
              <a:t> – </a:t>
            </a:r>
            <a:r>
              <a:rPr lang="en-US" sz="2000" dirty="0" err="1" smtClean="0"/>
              <a:t>Kewajiban</a:t>
            </a:r>
            <a:r>
              <a:rPr lang="en-US" sz="2000" dirty="0" smtClean="0"/>
              <a:t> </a:t>
            </a:r>
            <a:r>
              <a:rPr lang="en-US" sz="2000" dirty="0" err="1" smtClean="0"/>
              <a:t>setiap</a:t>
            </a:r>
            <a:r>
              <a:rPr lang="en-US" sz="2000" dirty="0" smtClean="0"/>
              <a:t> orang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memelihara</a:t>
            </a:r>
            <a:r>
              <a:rPr lang="en-US" sz="2000" dirty="0" smtClean="0"/>
              <a:t> </a:t>
            </a:r>
            <a:r>
              <a:rPr lang="en-US" sz="2000" dirty="0" err="1" smtClean="0"/>
              <a:t>dirinya</a:t>
            </a:r>
            <a:r>
              <a:rPr lang="en-US" sz="2000" dirty="0" smtClean="0"/>
              <a:t> </a:t>
            </a:r>
            <a:r>
              <a:rPr lang="en-US" sz="2000" dirty="0" err="1" smtClean="0"/>
              <a:t>sendiri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baik</a:t>
            </a:r>
            <a:r>
              <a:rPr lang="en-US" sz="2000" dirty="0" smtClean="0"/>
              <a:t> – </a:t>
            </a:r>
            <a:r>
              <a:rPr lang="en-US" sz="2000" dirty="0" err="1" smtClean="0"/>
              <a:t>menjaga</a:t>
            </a:r>
            <a:r>
              <a:rPr lang="en-US" sz="2000" dirty="0" smtClean="0"/>
              <a:t> </a:t>
            </a:r>
            <a:r>
              <a:rPr lang="en-US" sz="2000" dirty="0" err="1" smtClean="0"/>
              <a:t>pikiran</a:t>
            </a:r>
            <a:r>
              <a:rPr lang="en-US" sz="2000" dirty="0" smtClean="0"/>
              <a:t>, </a:t>
            </a:r>
            <a:r>
              <a:rPr lang="en-US" sz="2000" dirty="0" err="1" smtClean="0"/>
              <a:t>tutur</a:t>
            </a:r>
            <a:r>
              <a:rPr lang="en-US" sz="2000" dirty="0" smtClean="0"/>
              <a:t> kata, </a:t>
            </a:r>
            <a:r>
              <a:rPr lang="en-US" sz="2000" dirty="0" err="1" smtClean="0"/>
              <a:t>kehendak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tindakan</a:t>
            </a:r>
            <a:r>
              <a:rPr lang="en-US" sz="2000" dirty="0" smtClean="0"/>
              <a:t> agar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merusak</a:t>
            </a:r>
            <a:r>
              <a:rPr lang="en-US" sz="2000" dirty="0" smtClean="0"/>
              <a:t> </a:t>
            </a:r>
            <a:r>
              <a:rPr lang="en-US" sz="2000" dirty="0" err="1" smtClean="0"/>
              <a:t>diri</a:t>
            </a:r>
            <a:r>
              <a:rPr lang="en-US" sz="2000" dirty="0" smtClean="0"/>
              <a:t> </a:t>
            </a:r>
            <a:r>
              <a:rPr lang="en-US" sz="2000" dirty="0" err="1" smtClean="0"/>
              <a:t>sendiri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Citra Allah, </a:t>
            </a:r>
            <a:r>
              <a:rPr lang="en-US" sz="2000" dirty="0" err="1" smtClean="0"/>
              <a:t>cth</a:t>
            </a:r>
            <a:r>
              <a:rPr lang="en-US" sz="2000" dirty="0" smtClean="0"/>
              <a:t>. GERAKAN HIDUP SEHAT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err="1" smtClean="0"/>
              <a:t>Menghargai</a:t>
            </a:r>
            <a:r>
              <a:rPr lang="en-US" sz="2000" dirty="0" smtClean="0"/>
              <a:t> </a:t>
            </a:r>
            <a:r>
              <a:rPr lang="en-US" sz="2000" dirty="0" err="1" smtClean="0"/>
              <a:t>Hidup</a:t>
            </a:r>
            <a:r>
              <a:rPr lang="en-US" sz="2000" dirty="0" smtClean="0"/>
              <a:t> Orang Lain – </a:t>
            </a:r>
            <a:r>
              <a:rPr lang="en-US" sz="2000" dirty="0" err="1" smtClean="0"/>
              <a:t>Mengupayakan</a:t>
            </a:r>
            <a:r>
              <a:rPr lang="en-US" sz="2000" dirty="0" smtClean="0"/>
              <a:t> agar </a:t>
            </a:r>
            <a:r>
              <a:rPr lang="en-US" sz="2000" dirty="0" err="1" smtClean="0"/>
              <a:t>manusia</a:t>
            </a:r>
            <a:r>
              <a:rPr lang="en-US" sz="2000" dirty="0" smtClean="0"/>
              <a:t> (orang lain) </a:t>
            </a:r>
            <a:r>
              <a:rPr lang="en-US" sz="2000" dirty="0" err="1" smtClean="0"/>
              <a:t>bisa</a:t>
            </a:r>
            <a:r>
              <a:rPr lang="en-US" sz="2000" dirty="0" smtClean="0"/>
              <a:t> </a:t>
            </a:r>
            <a:r>
              <a:rPr lang="en-US" sz="2000" dirty="0" err="1" smtClean="0"/>
              <a:t>hidup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manusiawi</a:t>
            </a:r>
            <a:r>
              <a:rPr lang="en-US" sz="2000" dirty="0" smtClean="0"/>
              <a:t> </a:t>
            </a:r>
            <a:r>
              <a:rPr lang="en-US" sz="2000" dirty="0" err="1" smtClean="0"/>
              <a:t>sebaga</a:t>
            </a:r>
            <a:r>
              <a:rPr lang="en-US" sz="2000" dirty="0" smtClean="0"/>
              <a:t> Citra Allah –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membiarkan</a:t>
            </a:r>
            <a:r>
              <a:rPr lang="en-US" sz="2000" dirty="0" smtClean="0"/>
              <a:t> </a:t>
            </a:r>
            <a:r>
              <a:rPr lang="en-US" sz="2000" dirty="0" err="1" smtClean="0"/>
              <a:t>sesama</a:t>
            </a:r>
            <a:r>
              <a:rPr lang="en-US" sz="2000" dirty="0" smtClean="0"/>
              <a:t> </a:t>
            </a:r>
            <a:r>
              <a:rPr lang="en-US" sz="2000" dirty="0" err="1" smtClean="0"/>
              <a:t>hidup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kelaparan</a:t>
            </a:r>
            <a:r>
              <a:rPr lang="en-US" sz="2000" dirty="0" smtClean="0"/>
              <a:t>, </a:t>
            </a:r>
            <a:r>
              <a:rPr lang="en-US" sz="2000" dirty="0" err="1" smtClean="0"/>
              <a:t>kemiskinan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penindasan</a:t>
            </a:r>
            <a:r>
              <a:rPr lang="en-US" sz="2000" dirty="0" smtClean="0"/>
              <a:t>. </a:t>
            </a:r>
            <a:r>
              <a:rPr lang="en-US" sz="2000" dirty="0" err="1" smtClean="0"/>
              <a:t>Cth</a:t>
            </a:r>
            <a:r>
              <a:rPr lang="en-US" sz="2000" dirty="0" smtClean="0"/>
              <a:t>. GERAKAN PRO-LIFE – </a:t>
            </a:r>
            <a:r>
              <a:rPr lang="en-US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sebuah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gerakan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berupaya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agar </a:t>
            </a:r>
            <a:r>
              <a:rPr lang="en-US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tidak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remaja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melakukan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bunuh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diri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aborsi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narkoba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atau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berbagai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tindakan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mengakibatkan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kematian</a:t>
            </a:r>
            <a:endParaRPr lang="en-US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err="1" smtClean="0"/>
              <a:t>Mengembangkan</a:t>
            </a:r>
            <a:r>
              <a:rPr lang="en-US" sz="2000" dirty="0" smtClean="0"/>
              <a:t> </a:t>
            </a:r>
            <a:r>
              <a:rPr lang="en-US" sz="2000" dirty="0" err="1" smtClean="0"/>
              <a:t>Budaya</a:t>
            </a:r>
            <a:r>
              <a:rPr lang="en-US" sz="2000" dirty="0" smtClean="0"/>
              <a:t> </a:t>
            </a:r>
            <a:r>
              <a:rPr lang="en-US" sz="2000" dirty="0" err="1" smtClean="0"/>
              <a:t>Kehidupan</a:t>
            </a:r>
            <a:r>
              <a:rPr lang="en-US" sz="2000" dirty="0" smtClean="0"/>
              <a:t> – </a:t>
            </a:r>
            <a:r>
              <a:rPr lang="en-US" sz="2000" dirty="0" err="1" smtClean="0"/>
              <a:t>artinya</a:t>
            </a:r>
            <a:r>
              <a:rPr lang="en-US" sz="2000" dirty="0" smtClean="0"/>
              <a:t>, “</a:t>
            </a:r>
            <a:r>
              <a:rPr lang="en-US" sz="2000" dirty="0" err="1" smtClean="0"/>
              <a:t>mengupayakan</a:t>
            </a: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kebiasaan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menghargai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menjunjung</a:t>
            </a:r>
            <a:r>
              <a:rPr lang="en-US" sz="2000" dirty="0" smtClean="0"/>
              <a:t> </a:t>
            </a:r>
            <a:r>
              <a:rPr lang="en-US" sz="2000" dirty="0" err="1" smtClean="0"/>
              <a:t>tinggi</a:t>
            </a:r>
            <a:r>
              <a:rPr lang="en-US" sz="2000" dirty="0" smtClean="0"/>
              <a:t> </a:t>
            </a:r>
            <a:r>
              <a:rPr lang="en-US" sz="2000" dirty="0" err="1" smtClean="0"/>
              <a:t>nilai-nilai</a:t>
            </a:r>
            <a:r>
              <a:rPr lang="en-US" sz="2000" dirty="0" smtClean="0"/>
              <a:t> </a:t>
            </a:r>
            <a:r>
              <a:rPr lang="en-US" sz="2000" dirty="0" err="1" smtClean="0"/>
              <a:t>kehidupan</a:t>
            </a:r>
            <a:r>
              <a:rPr lang="en-US" sz="2000" dirty="0" smtClean="0"/>
              <a:t> – BUKAN SEBALIKNYA, </a:t>
            </a:r>
            <a:r>
              <a:rPr lang="en-US" sz="2000" dirty="0" err="1" smtClean="0"/>
              <a:t>Budaya</a:t>
            </a:r>
            <a:r>
              <a:rPr lang="en-US" sz="2000" dirty="0" smtClean="0"/>
              <a:t> </a:t>
            </a:r>
            <a:r>
              <a:rPr lang="en-US" sz="2000" dirty="0" err="1" smtClean="0"/>
              <a:t>Kematian</a:t>
            </a:r>
            <a:r>
              <a:rPr lang="en-US" sz="2000" dirty="0" smtClean="0"/>
              <a:t> – “</a:t>
            </a:r>
            <a:r>
              <a:rPr lang="en-US" sz="2000" dirty="0" err="1" smtClean="0"/>
              <a:t>segala</a:t>
            </a:r>
            <a:r>
              <a:rPr lang="en-US" sz="2000" dirty="0" smtClean="0"/>
              <a:t> </a:t>
            </a:r>
            <a:r>
              <a:rPr lang="en-US" sz="2000" dirty="0" err="1" smtClean="0"/>
              <a:t>bentuk</a:t>
            </a:r>
            <a:r>
              <a:rPr lang="en-US" sz="2000" dirty="0" smtClean="0"/>
              <a:t> </a:t>
            </a:r>
            <a:r>
              <a:rPr lang="en-US" sz="2000" dirty="0" err="1" smtClean="0"/>
              <a:t>tindakan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menghargai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menjunjung</a:t>
            </a:r>
            <a:r>
              <a:rPr lang="en-US" sz="2000" dirty="0" smtClean="0"/>
              <a:t> </a:t>
            </a:r>
            <a:r>
              <a:rPr lang="en-US" sz="2000" dirty="0" err="1" smtClean="0"/>
              <a:t>nilai-nilai</a:t>
            </a:r>
            <a:r>
              <a:rPr lang="en-US" sz="2000" dirty="0" smtClean="0"/>
              <a:t> </a:t>
            </a:r>
            <a:r>
              <a:rPr lang="en-US" sz="2000" dirty="0" err="1" smtClean="0"/>
              <a:t>kehidupan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1354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072" y="821106"/>
            <a:ext cx="6624267" cy="806824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Dasar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Dari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Sikap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Kita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Menghargai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Hidup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Pribadi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Hidup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Orang Lain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0305" y="2232212"/>
            <a:ext cx="73824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HIDUP ADALAH ANUGERAH ALLAH</a:t>
            </a:r>
          </a:p>
          <a:p>
            <a:r>
              <a:rPr lang="en-US" dirty="0"/>
              <a:t> </a:t>
            </a:r>
            <a:r>
              <a:rPr lang="en-US" dirty="0" smtClean="0"/>
              <a:t>    	 (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demikian</a:t>
            </a:r>
            <a:r>
              <a:rPr lang="en-US" dirty="0" smtClean="0"/>
              <a:t> </a:t>
            </a:r>
            <a:r>
              <a:rPr lang="en-US" dirty="0" err="1" smtClean="0"/>
              <a:t>berharga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melebihi</a:t>
            </a:r>
            <a:r>
              <a:rPr lang="en-US" dirty="0" smtClean="0"/>
              <a:t>  </a:t>
            </a:r>
            <a:r>
              <a:rPr lang="en-US" dirty="0" err="1" smtClean="0"/>
              <a:t>kebutuhan</a:t>
            </a:r>
            <a:r>
              <a:rPr lang="en-US" dirty="0" smtClean="0"/>
              <a:t> 	</a:t>
            </a:r>
            <a:r>
              <a:rPr lang="en-US" dirty="0" err="1" smtClean="0"/>
              <a:t>apapun</a:t>
            </a:r>
            <a:r>
              <a:rPr lang="en-US" dirty="0" smtClean="0"/>
              <a:t>,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,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alasan</a:t>
            </a:r>
            <a:r>
              <a:rPr lang="en-US" dirty="0" smtClean="0"/>
              <a:t> pun yang 	</a:t>
            </a:r>
            <a:r>
              <a:rPr lang="en-US" dirty="0" err="1" smtClean="0"/>
              <a:t>melegalkan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	</a:t>
            </a:r>
            <a:r>
              <a:rPr lang="en-US" dirty="0" err="1" smtClean="0"/>
              <a:t>menghilangkan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	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orang lain )</a:t>
            </a:r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PERINTAH KELIMA DALAM DASA FIRMAN ALLAH</a:t>
            </a:r>
          </a:p>
          <a:p>
            <a:pPr lvl="1"/>
            <a:r>
              <a:rPr lang="en-US" dirty="0"/>
              <a:t>	</a:t>
            </a:r>
            <a:r>
              <a:rPr lang="en-US" dirty="0" smtClean="0"/>
              <a:t>“</a:t>
            </a:r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Membunuh</a:t>
            </a:r>
            <a:r>
              <a:rPr lang="en-US" dirty="0" smtClean="0"/>
              <a:t>” ( </a:t>
            </a:r>
            <a:r>
              <a:rPr lang="en-US" dirty="0" err="1" smtClean="0"/>
              <a:t>Kel</a:t>
            </a:r>
            <a:r>
              <a:rPr lang="en-US" dirty="0" smtClean="0"/>
              <a:t> 20 : 13 )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04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75399" y="2151529"/>
            <a:ext cx="4250038" cy="2689411"/>
          </a:xfrm>
        </p:spPr>
        <p:txBody>
          <a:bodyPr>
            <a:noAutofit/>
          </a:bodyPr>
          <a:lstStyle/>
          <a:p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loucester MT Extra Condensed" panose="02030808020601010101" pitchFamily="18" charset="0"/>
                <a:cs typeface="Aharoni" panose="02010803020104030203" pitchFamily="2" charset="-79"/>
              </a:rPr>
              <a:t>MENGEMBANGKAN 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loucester MT Extra Condensed" panose="02030808020601010101" pitchFamily="18" charset="0"/>
                <a:cs typeface="Aharoni" panose="02010803020104030203" pitchFamily="2" charset="-79"/>
              </a:rPr>
              <a:t>KEADILAN </a:t>
            </a:r>
            <a:b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loucester MT Extra Condensed" panose="02030808020601010101" pitchFamily="18" charset="0"/>
                <a:cs typeface="Aharoni" panose="02010803020104030203" pitchFamily="2" charset="-79"/>
              </a:rPr>
            </a:b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loucester MT Extra Condensed" panose="02030808020601010101" pitchFamily="18" charset="0"/>
                <a:cs typeface="Aharoni" panose="02010803020104030203" pitchFamily="2" charset="-79"/>
              </a:rPr>
              <a:t>DAN </a:t>
            </a:r>
            <a:b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loucester MT Extra Condensed" panose="02030808020601010101" pitchFamily="18" charset="0"/>
                <a:cs typeface="Aharoni" panose="02010803020104030203" pitchFamily="2" charset="-79"/>
              </a:rPr>
            </a:b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loucester MT Extra Condensed" panose="02030808020601010101" pitchFamily="18" charset="0"/>
                <a:cs typeface="Aharoni" panose="02010803020104030203" pitchFamily="2" charset="-79"/>
              </a:rPr>
              <a:t>KEJUJURAN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loucester MT Extra Condensed" panose="02030808020601010101" pitchFamily="18" charset="0"/>
                <a:cs typeface="Aharoni" panose="02010803020104030203" pitchFamily="2" charset="-79"/>
              </a:rPr>
              <a:t/>
            </a:r>
            <a:b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loucester MT Extra Condensed" panose="02030808020601010101" pitchFamily="18" charset="0"/>
                <a:cs typeface="Aharoni" panose="02010803020104030203" pitchFamily="2" charset="-79"/>
              </a:rPr>
            </a:b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Gloucester MT Extra Condensed" panose="02030808020601010101" pitchFamily="18" charset="0"/>
              <a:cs typeface="Aharoni" panose="02010803020104030203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427539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3388" y="0"/>
            <a:ext cx="39086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56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4275397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77017" y="777844"/>
            <a:ext cx="7503458" cy="658906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KEADILAN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24935" y="1869142"/>
            <a:ext cx="735554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Umumnya</a:t>
            </a:r>
            <a:r>
              <a:rPr lang="en-US" sz="2000" dirty="0" smtClean="0"/>
              <a:t> orang </a:t>
            </a:r>
            <a:r>
              <a:rPr lang="en-US" sz="2000" dirty="0" err="1" smtClean="0"/>
              <a:t>beranggapan</a:t>
            </a:r>
            <a:r>
              <a:rPr lang="en-US" sz="2000" dirty="0" smtClean="0"/>
              <a:t> </a:t>
            </a:r>
            <a:r>
              <a:rPr lang="en-US" sz="2000" dirty="0" err="1" smtClean="0"/>
              <a:t>bahwa</a:t>
            </a:r>
            <a:r>
              <a:rPr lang="en-US" sz="2000" dirty="0" smtClean="0"/>
              <a:t> ADIL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“</a:t>
            </a:r>
            <a:r>
              <a:rPr lang="en-US" sz="2000" dirty="0" err="1" smtClean="0"/>
              <a:t>sama</a:t>
            </a:r>
            <a:r>
              <a:rPr lang="en-US" sz="2000" dirty="0" smtClean="0"/>
              <a:t> rata </a:t>
            </a:r>
            <a:r>
              <a:rPr lang="en-US" sz="2000" dirty="0" err="1" smtClean="0"/>
              <a:t>rata</a:t>
            </a:r>
            <a:r>
              <a:rPr lang="en-US" sz="2000" dirty="0" smtClean="0"/>
              <a:t> – </a:t>
            </a:r>
            <a:r>
              <a:rPr lang="en-US" sz="2000" dirty="0" err="1" smtClean="0"/>
              <a:t>sama</a:t>
            </a:r>
            <a:r>
              <a:rPr lang="en-US" sz="2000" dirty="0" smtClean="0"/>
              <a:t> rasa” NAMUN </a:t>
            </a:r>
            <a:r>
              <a:rPr lang="en-US" sz="2000" dirty="0" err="1" smtClean="0"/>
              <a:t>keadilan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selalu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sama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518" y="3157611"/>
            <a:ext cx="3913093" cy="344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1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857</TotalTime>
  <Words>875</Words>
  <Application>Microsoft Office PowerPoint</Application>
  <PresentationFormat>Widescreen</PresentationFormat>
  <Paragraphs>96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Aharoni</vt:lpstr>
      <vt:lpstr>Arial</vt:lpstr>
      <vt:lpstr>Arial Narrow</vt:lpstr>
      <vt:lpstr>Corbel</vt:lpstr>
      <vt:lpstr>Gloucester MT Extra Condensed</vt:lpstr>
      <vt:lpstr>Wingdings</vt:lpstr>
      <vt:lpstr>Parallax</vt:lpstr>
      <vt:lpstr>BAB III MEMPERJUANGKAN KELUHURAN MARTABAT MANUSIA</vt:lpstr>
      <vt:lpstr>TIGA ISU POKOK YANG DIBICARAKAN</vt:lpstr>
      <vt:lpstr>KELUHURAN MARTABAT</vt:lpstr>
      <vt:lpstr>BELAJAR PADA YESUS</vt:lpstr>
      <vt:lpstr>BELAJAR PADA YESUS</vt:lpstr>
      <vt:lpstr>BERBAGAI TINDAKAN MELUHURKAN MARTABAT MANUSIA</vt:lpstr>
      <vt:lpstr>Dasar Dari Sikap Kita Menghargai Hidup Pribadi Dan Hidup Orang Lain</vt:lpstr>
      <vt:lpstr>MENGEMBANGKAN KEADILAN  DAN  KEJUJURAN </vt:lpstr>
      <vt:lpstr>KEADILAN</vt:lpstr>
      <vt:lpstr>KEADILAN</vt:lpstr>
      <vt:lpstr>KEADILAN</vt:lpstr>
      <vt:lpstr>KEADILAN</vt:lpstr>
      <vt:lpstr> KEJUJURAN </vt:lpstr>
      <vt:lpstr> ANANIAS &amp; SAFIRA</vt:lpstr>
      <vt:lpstr> ANANIAS &amp; SAFIRA</vt:lpstr>
      <vt:lpstr>BAB III MEMPERJUANGKAN KELUHURAN MARTABAT MANUSIA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III MEMPERJUANGKAN KELUHURAN MARTABAT MANUSIA</dc:title>
  <dc:creator>Windows User</dc:creator>
  <cp:lastModifiedBy>Windows User</cp:lastModifiedBy>
  <cp:revision>34</cp:revision>
  <dcterms:created xsi:type="dcterms:W3CDTF">2018-01-23T00:08:07Z</dcterms:created>
  <dcterms:modified xsi:type="dcterms:W3CDTF">2019-10-21T02:36:51Z</dcterms:modified>
</cp:coreProperties>
</file>