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6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4AC03-8D19-432C-A121-3D4CC1D8FDA4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D4E4-0EFF-4C71-B63B-463ABE6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346D0-D809-449F-B29F-D491B86143E2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867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76C5F9-F7E9-47E0-84B1-49F3C5173F89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0D228F-990B-4975-9100-CFE6FA4DE7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II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KONSEKUENSI PEWARTAAN YESUS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772400" cy="914400"/>
          </a:xfrm>
        </p:spPr>
        <p:txBody>
          <a:bodyPr/>
          <a:lstStyle/>
          <a:p>
            <a:r>
              <a:rPr lang="en-US" dirty="0" smtClean="0"/>
              <a:t>II.A</a:t>
            </a:r>
          </a:p>
          <a:p>
            <a:r>
              <a:rPr lang="en-US" dirty="0" smtClean="0"/>
              <a:t>BERBAGAI TANGGAPAN TERHADAP PEWARTAAN YESUS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615749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KELOMPOK   MASYARAKAT  YAHUDI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" y="3556621"/>
            <a:ext cx="2857500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5" y="3532126"/>
            <a:ext cx="1584176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30" y="1324372"/>
            <a:ext cx="2448272" cy="154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35" y="1248958"/>
            <a:ext cx="2088232" cy="156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1746"/>
            <a:ext cx="1943574" cy="148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9735"/>
            <a:ext cx="1899628" cy="148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4360"/>
            <a:ext cx="1943575" cy="147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18578"/>
            <a:ext cx="1869823" cy="151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845078"/>
            <a:ext cx="23042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AHLI TAURAT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316170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BANGSAWAN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7242" y="2662047"/>
            <a:ext cx="386462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MASYARAKAT BIASA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84004"/>
            <a:ext cx="32677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KELOMPOK  PENDOSA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4" y="3556621"/>
            <a:ext cx="2857500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5" y="3532126"/>
            <a:ext cx="1584176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8" y="1324372"/>
            <a:ext cx="2448272" cy="154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35" y="1248958"/>
            <a:ext cx="2088232" cy="156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1746"/>
            <a:ext cx="1943574" cy="148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9735"/>
            <a:ext cx="1899628" cy="148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4360"/>
            <a:ext cx="1943575" cy="147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18578"/>
            <a:ext cx="1869823" cy="151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845078"/>
            <a:ext cx="23042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AHLI TAURAT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316170"/>
            <a:ext cx="20162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BANGSAWAN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7242" y="2662047"/>
            <a:ext cx="386462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MASYARAKAT BIASA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084004"/>
            <a:ext cx="32677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KELOMPOK  PENDOSA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680281"/>
            <a:ext cx="0" cy="56443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468" y="653534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0252" y="529771"/>
            <a:ext cx="1915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KONTRA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0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7016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77000" y="5912078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KONTRA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BEBERAPA ALASAN  MENGAPA PARA AHLI TAURAT </a:t>
            </a:r>
          </a:p>
          <a:p>
            <a:pPr algn="ctr"/>
            <a:r>
              <a:rPr lang="en-US" dirty="0" smtClean="0"/>
              <a:t>KONTRA DENGAN YESUS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419" y="1676400"/>
            <a:ext cx="8137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Dari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r>
              <a:rPr lang="en-US" b="1" dirty="0" smtClean="0"/>
              <a:t> </a:t>
            </a:r>
            <a:r>
              <a:rPr lang="en-US" b="1" dirty="0" err="1" smtClean="0"/>
              <a:t>Taurat</a:t>
            </a:r>
            <a:r>
              <a:rPr lang="en-US" b="1" dirty="0"/>
              <a:t> </a:t>
            </a:r>
            <a:r>
              <a:rPr lang="en-US" b="1" dirty="0" smtClean="0"/>
              <a:t> Musa</a:t>
            </a:r>
            <a:r>
              <a:rPr lang="en-US" dirty="0" smtClean="0"/>
              <a:t>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Musa,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menyembuhkan</a:t>
            </a:r>
            <a:r>
              <a:rPr lang="en-US" dirty="0" smtClean="0"/>
              <a:t> orang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sabat</a:t>
            </a:r>
            <a:r>
              <a:rPr lang="en-US" dirty="0" smtClean="0"/>
              <a:t>, </a:t>
            </a:r>
            <a:r>
              <a:rPr lang="en-US" dirty="0" err="1" smtClean="0"/>
              <a:t>mengizinkan</a:t>
            </a:r>
            <a:r>
              <a:rPr lang="en-US" dirty="0" smtClean="0"/>
              <a:t> </a:t>
            </a:r>
            <a:r>
              <a:rPr lang="en-US" dirty="0" err="1" smtClean="0"/>
              <a:t>muridNya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: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.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menyelamatkan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menyelengsarakan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Dari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ajaran</a:t>
            </a:r>
            <a:r>
              <a:rPr lang="en-US" b="1" dirty="0" smtClean="0"/>
              <a:t> </a:t>
            </a:r>
            <a:r>
              <a:rPr lang="en-US" b="1" dirty="0" err="1" smtClean="0"/>
              <a:t>Taurat</a:t>
            </a:r>
            <a:r>
              <a:rPr lang="en-US" b="1" dirty="0" smtClean="0"/>
              <a:t> Musa </a:t>
            </a:r>
            <a:r>
              <a:rPr lang="en-US" dirty="0" smtClean="0"/>
              <a:t>: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yang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Taurat</a:t>
            </a:r>
            <a:r>
              <a:rPr lang="en-US" dirty="0" smtClean="0"/>
              <a:t> Musa, </a:t>
            </a:r>
            <a:r>
              <a:rPr lang="en-US" dirty="0" err="1" smtClean="0"/>
              <a:t>terutama</a:t>
            </a:r>
            <a:r>
              <a:rPr lang="en-US" dirty="0" smtClean="0"/>
              <a:t> HUKUM KASIH. </a:t>
            </a:r>
            <a:r>
              <a:rPr lang="en-US" dirty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membalas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Musa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balas</a:t>
            </a:r>
            <a:r>
              <a:rPr lang="en-US" dirty="0" smtClean="0"/>
              <a:t> </a:t>
            </a:r>
            <a:r>
              <a:rPr lang="en-US" dirty="0" err="1" smtClean="0"/>
              <a:t>dendam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7016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77000" y="5912078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KONTRA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BEBERAPA ALASAN  MENGAPA PARA AHLI TAURAT </a:t>
            </a:r>
          </a:p>
          <a:p>
            <a:pPr algn="ctr"/>
            <a:r>
              <a:rPr lang="en-US" dirty="0" smtClean="0"/>
              <a:t>KONTRA DENGAN YESUS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419" y="1676400"/>
            <a:ext cx="8137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Dari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popularitas</a:t>
            </a:r>
            <a:r>
              <a:rPr lang="en-US" b="1" dirty="0" smtClean="0"/>
              <a:t> </a:t>
            </a:r>
            <a:r>
              <a:rPr lang="en-US" b="1" dirty="0" err="1" smtClean="0"/>
              <a:t>Yesus</a:t>
            </a:r>
            <a:r>
              <a:rPr lang="en-US" dirty="0" smtClean="0"/>
              <a:t>: </a:t>
            </a:r>
            <a:r>
              <a:rPr lang="en-US" dirty="0" err="1" smtClean="0"/>
              <a:t>kalangalan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‘</a:t>
            </a:r>
            <a:r>
              <a:rPr lang="en-US" dirty="0" err="1" smtClean="0"/>
              <a:t>iri</a:t>
            </a:r>
            <a:r>
              <a:rPr lang="en-US" dirty="0" smtClean="0"/>
              <a:t>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dirty="0" err="1" smtClean="0"/>
              <a:t>takut</a:t>
            </a:r>
            <a:r>
              <a:rPr lang="en-US" dirty="0" smtClean="0"/>
              <a:t>’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kepopuleran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yang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(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pedosa</a:t>
            </a:r>
            <a:r>
              <a:rPr lang="en-US" dirty="0" smtClean="0"/>
              <a:t> 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Yahudi</a:t>
            </a:r>
            <a:r>
              <a:rPr lang="en-US" dirty="0" smtClean="0"/>
              <a:t>),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pengikut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Dari </a:t>
            </a:r>
            <a:r>
              <a:rPr lang="en-US" b="1" dirty="0" err="1" smtClean="0"/>
              <a:t>sisi</a:t>
            </a:r>
            <a:r>
              <a:rPr lang="en-US" b="1" dirty="0" smtClean="0"/>
              <a:t> </a:t>
            </a:r>
            <a:r>
              <a:rPr lang="en-US" b="1" dirty="0" err="1" smtClean="0"/>
              <a:t>pribadi</a:t>
            </a:r>
            <a:r>
              <a:rPr lang="en-US" b="1" dirty="0" smtClean="0"/>
              <a:t> </a:t>
            </a:r>
            <a:r>
              <a:rPr lang="en-US" b="1" dirty="0" err="1" smtClean="0"/>
              <a:t>Yesus</a:t>
            </a:r>
            <a:r>
              <a:rPr lang="en-US" b="1" dirty="0" smtClean="0"/>
              <a:t> yang </a:t>
            </a:r>
            <a:r>
              <a:rPr lang="en-US" b="1" dirty="0" err="1" smtClean="0"/>
              <a:t>berani</a:t>
            </a:r>
            <a:r>
              <a:rPr lang="en-US" dirty="0" smtClean="0"/>
              <a:t>: </a:t>
            </a:r>
            <a:r>
              <a:rPr lang="en-US" dirty="0" err="1" smtClean="0"/>
              <a:t>kebencian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Taurat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terang-terangan</a:t>
            </a:r>
            <a:r>
              <a:rPr lang="en-US" dirty="0" smtClean="0"/>
              <a:t> </a:t>
            </a:r>
            <a:r>
              <a:rPr lang="en-US" dirty="0" err="1" smtClean="0"/>
              <a:t>mengeritik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keturunan</a:t>
            </a:r>
            <a:r>
              <a:rPr lang="en-US" dirty="0" smtClean="0"/>
              <a:t> ‘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beludak</a:t>
            </a:r>
            <a:r>
              <a:rPr lang="en-US" dirty="0" smtClean="0"/>
              <a:t>’, </a:t>
            </a:r>
            <a:r>
              <a:rPr lang="en-US" dirty="0" err="1" smtClean="0"/>
              <a:t>atau</a:t>
            </a:r>
            <a:r>
              <a:rPr lang="en-US" dirty="0" smtClean="0"/>
              <a:t> ‘ </a:t>
            </a:r>
            <a:r>
              <a:rPr lang="en-US" dirty="0" err="1" smtClean="0"/>
              <a:t>seumpama</a:t>
            </a:r>
            <a:r>
              <a:rPr lang="en-US" dirty="0" smtClean="0"/>
              <a:t> </a:t>
            </a:r>
            <a:r>
              <a:rPr lang="en-US" dirty="0" err="1" smtClean="0"/>
              <a:t>kuburan</a:t>
            </a:r>
            <a:r>
              <a:rPr lang="en-US" dirty="0" smtClean="0"/>
              <a:t> yang </a:t>
            </a:r>
            <a:r>
              <a:rPr lang="en-US" dirty="0" err="1" smtClean="0"/>
              <a:t>dicat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’,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‘orang-orang </a:t>
            </a:r>
            <a:r>
              <a:rPr lang="en-US" dirty="0" err="1" smtClean="0"/>
              <a:t>munafik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8985"/>
            <a:ext cx="2857500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85185"/>
            <a:ext cx="1584176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53200" y="5920884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KONTRA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ALASAN  MENGAPA KAUM BANGSAWAN</a:t>
            </a:r>
          </a:p>
          <a:p>
            <a:pPr algn="ctr"/>
            <a:r>
              <a:rPr lang="en-US" dirty="0" smtClean="0"/>
              <a:t>KONTRA DENGAN YESUS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419" y="1676400"/>
            <a:ext cx="8137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. </a:t>
            </a:r>
            <a:r>
              <a:rPr lang="en-US" dirty="0" err="1" smtClean="0"/>
              <a:t>Ketidaksukaan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tertuju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/</a:t>
            </a:r>
            <a:r>
              <a:rPr lang="en-US" dirty="0" err="1" smtClean="0"/>
              <a:t>kekayaan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status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prestise</a:t>
            </a:r>
            <a:r>
              <a:rPr lang="en-US" dirty="0" smtClean="0"/>
              <a:t> / </a:t>
            </a:r>
            <a:r>
              <a:rPr lang="en-US" dirty="0" err="1" smtClean="0"/>
              <a:t>kehormatan</a:t>
            </a:r>
            <a:r>
              <a:rPr lang="en-US" dirty="0" smtClean="0"/>
              <a:t> / </a:t>
            </a:r>
            <a:r>
              <a:rPr lang="en-US" dirty="0" err="1" smtClean="0"/>
              <a:t>kedudukan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kaya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dihargai</a:t>
            </a:r>
            <a:r>
              <a:rPr lang="en-US" dirty="0" smtClean="0"/>
              <a:t>. (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duniawi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Yesus</a:t>
            </a:r>
            <a:r>
              <a:rPr lang="en-US" dirty="0" smtClean="0"/>
              <a:t>,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abadi</a:t>
            </a:r>
            <a:r>
              <a:rPr lang="en-US" dirty="0" smtClean="0"/>
              <a:t> (di </a:t>
            </a:r>
            <a:r>
              <a:rPr lang="en-US" dirty="0" err="1" smtClean="0"/>
              <a:t>surga</a:t>
            </a:r>
            <a:r>
              <a:rPr lang="en-US" dirty="0" smtClean="0"/>
              <a:t>),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, </a:t>
            </a:r>
            <a:r>
              <a:rPr lang="en-US" dirty="0" err="1" smtClean="0"/>
              <a:t>membantuk</a:t>
            </a:r>
            <a:r>
              <a:rPr lang="en-US" dirty="0" smtClean="0"/>
              <a:t> orang-orang yang </a:t>
            </a:r>
            <a:r>
              <a:rPr lang="en-US" dirty="0" err="1" smtClean="0"/>
              <a:t>terlantar</a:t>
            </a:r>
            <a:r>
              <a:rPr lang="en-US" dirty="0" smtClean="0"/>
              <a:t>, </a:t>
            </a:r>
            <a:r>
              <a:rPr lang="en-US" dirty="0" err="1" smtClean="0"/>
              <a:t>miskin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Yesus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kekayaan</a:t>
            </a:r>
            <a:r>
              <a:rPr lang="en-US" dirty="0" smtClean="0">
                <a:solidFill>
                  <a:schemeClr val="bg1"/>
                </a:solidFill>
              </a:rPr>
              <a:t> ya</a:t>
            </a:r>
            <a:r>
              <a:rPr lang="en-US" dirty="0" smtClean="0"/>
              <a:t>ng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 </a:t>
            </a:r>
            <a:r>
              <a:rPr lang="en-US" dirty="0" err="1" smtClean="0"/>
              <a:t>surgawi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84440"/>
            <a:ext cx="2448272" cy="154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72" y="5066572"/>
            <a:ext cx="2088232" cy="156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67600" y="457200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26" y="5080427"/>
            <a:ext cx="1943574" cy="148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49804"/>
            <a:ext cx="1899628" cy="1487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03006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ALASAN  MENGAPA MASY. BIASA DAN KAUM PENDOSA</a:t>
            </a:r>
          </a:p>
          <a:p>
            <a:pPr algn="ctr"/>
            <a:r>
              <a:rPr lang="en-US" sz="2000" dirty="0" smtClean="0"/>
              <a:t>PRO DENGAN YESUS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93557" y="2057400"/>
            <a:ext cx="7861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mengapa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Yesus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Yesus</a:t>
            </a:r>
            <a:r>
              <a:rPr lang="en-US" sz="2000" dirty="0" smtClean="0"/>
              <a:t> </a:t>
            </a:r>
            <a:r>
              <a:rPr lang="en-US" sz="2000" dirty="0" err="1" smtClean="0"/>
              <a:t>membela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Yesus</a:t>
            </a:r>
            <a:r>
              <a:rPr lang="en-US" sz="2000" dirty="0" smtClean="0"/>
              <a:t> </a:t>
            </a:r>
            <a:r>
              <a:rPr lang="en-US" sz="2000" dirty="0" err="1" smtClean="0"/>
              <a:t>menyelamatkan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Menyembuhkan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Mengangkat</a:t>
            </a:r>
            <a:r>
              <a:rPr lang="en-US" sz="2000" dirty="0" smtClean="0"/>
              <a:t> </a:t>
            </a:r>
            <a:r>
              <a:rPr lang="en-US" sz="2000" dirty="0" err="1" smtClean="0"/>
              <a:t>harkat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martabat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Yesus</a:t>
            </a:r>
            <a:r>
              <a:rPr lang="en-US" sz="2000" dirty="0" smtClean="0"/>
              <a:t> </a:t>
            </a:r>
            <a:r>
              <a:rPr lang="en-US" sz="2000" dirty="0" err="1" smtClean="0"/>
              <a:t>peduli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mereka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dll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2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382</Words>
  <Application>Microsoft Office PowerPoint</Application>
  <PresentationFormat>On-screen Show (4:3)</PresentationFormat>
  <Paragraphs>49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BAB II   KONSEKUENSI PEWARTAAN YESUS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II   KONSEKUENSI PEWARTAAN YESUS</dc:title>
  <dc:creator>USER</dc:creator>
  <cp:lastModifiedBy>USER</cp:lastModifiedBy>
  <cp:revision>7</cp:revision>
  <dcterms:created xsi:type="dcterms:W3CDTF">2015-09-10T00:29:01Z</dcterms:created>
  <dcterms:modified xsi:type="dcterms:W3CDTF">2015-10-31T02:21:20Z</dcterms:modified>
</cp:coreProperties>
</file>