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57" r:id="rId5"/>
    <p:sldId id="265" r:id="rId6"/>
    <p:sldId id="258" r:id="rId7"/>
    <p:sldId id="266" r:id="rId8"/>
    <p:sldId id="267" r:id="rId9"/>
    <p:sldId id="261" r:id="rId10"/>
    <p:sldId id="268" r:id="rId11"/>
    <p:sldId id="262" r:id="rId12"/>
    <p:sldId id="275" r:id="rId13"/>
    <p:sldId id="276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7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62.09091" units="1/cm"/>
          <inkml:channelProperty channel="Y" name="resolution" value="59.07692" units="1/cm"/>
        </inkml:channelProperties>
      </inkml:inkSource>
      <inkml:timestamp xml:id="ts0" timeString="2015-11-05T01:23:37.4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A2CC1A-52AC-4938-9DFB-CAB8EB364684}" emma:medium="tactile" emma:mode="ink">
          <msink:context xmlns:msink="http://schemas.microsoft.com/ink/2010/main" type="writingRegion" rotatedBoundingBox="5349,5849 5364,5849 5364,5864 5349,5864"/>
        </emma:interpretation>
      </emma:emma>
    </inkml:annotationXML>
    <inkml:traceGroup>
      <inkml:annotationXML>
        <emma:emma xmlns:emma="http://www.w3.org/2003/04/emma" version="1.0">
          <emma:interpretation id="{877911DE-87E6-4335-B201-5DB8F3CA700A}" emma:medium="tactile" emma:mode="ink">
            <msink:context xmlns:msink="http://schemas.microsoft.com/ink/2010/main" type="paragraph" rotatedBoundingBox="5349,5849 5364,5849 5364,5864 5349,5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720AF6-D5EB-4CA8-B765-ADEBA71FBB4F}" emma:medium="tactile" emma:mode="ink">
              <msink:context xmlns:msink="http://schemas.microsoft.com/ink/2010/main" type="line" rotatedBoundingBox="5349,5849 5364,5849 5364,5864 5349,5864"/>
            </emma:interpretation>
          </emma:emma>
        </inkml:annotationXML>
        <inkml:traceGroup>
          <inkml:annotationXML>
            <emma:emma xmlns:emma="http://www.w3.org/2003/04/emma" version="1.0">
              <emma:interpretation id="{7FCA1991-3AB9-4AA1-A800-464967EE9369}" emma:medium="tactile" emma:mode="ink">
                <msink:context xmlns:msink="http://schemas.microsoft.com/ink/2010/main" type="inkWord" rotatedBoundingBox="5349,5849 5364,5849 5364,5864 5349,586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62.09091" units="1/cm"/>
          <inkml:channelProperty channel="Y" name="resolution" value="59.07692" units="1/cm"/>
        </inkml:channelProperties>
      </inkml:inkSource>
      <inkml:timestamp xml:id="ts0" timeString="2015-11-05T01:23:41.8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7D8777-62E7-4EEB-9144-D90FC6B16843}" emma:medium="tactile" emma:mode="ink">
          <msink:context xmlns:msink="http://schemas.microsoft.com/ink/2010/main" type="writingRegion" rotatedBoundingBox="15971,9928 15986,9928 15986,9943 15971,9943"/>
        </emma:interpretation>
      </emma:emma>
    </inkml:annotationXML>
    <inkml:traceGroup>
      <inkml:annotationXML>
        <emma:emma xmlns:emma="http://www.w3.org/2003/04/emma" version="1.0">
          <emma:interpretation id="{835146B7-670F-4DA9-BF1F-FD8A55E47EB5}" emma:medium="tactile" emma:mode="ink">
            <msink:context xmlns:msink="http://schemas.microsoft.com/ink/2010/main" type="paragraph" rotatedBoundingBox="15971,9928 15986,9928 15986,9943 15971,9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8014E1-42EC-48E0-BC54-11BD83857305}" emma:medium="tactile" emma:mode="ink">
              <msink:context xmlns:msink="http://schemas.microsoft.com/ink/2010/main" type="line" rotatedBoundingBox="15971,9928 15986,9928 15986,9943 15971,9943"/>
            </emma:interpretation>
          </emma:emma>
        </inkml:annotationXML>
        <inkml:traceGroup>
          <inkml:annotationXML>
            <emma:emma xmlns:emma="http://www.w3.org/2003/04/emma" version="1.0">
              <emma:interpretation id="{4E4639BF-70F9-4742-A7F1-115C700E38AF}" emma:medium="tactile" emma:mode="ink">
                <msink:context xmlns:msink="http://schemas.microsoft.com/ink/2010/main" type="inkWord" rotatedBoundingBox="15971,9928 15986,9928 15986,9943 15971,994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0AD3477-230C-4992-8472-B4F90362462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CD0E0C3-5469-4240-AB02-8A1C3B332D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12702"/>
            <a:ext cx="7543800" cy="1149698"/>
          </a:xfrm>
        </p:spPr>
        <p:txBody>
          <a:bodyPr anchor="ctr"/>
          <a:lstStyle/>
          <a:p>
            <a:pPr algn="ctr"/>
            <a:r>
              <a:rPr lang="en-US" sz="4800" dirty="0" smtClean="0"/>
              <a:t>SENGSARA DAN WAFAT YESUS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3352800" cy="609600"/>
          </a:xfrm>
        </p:spPr>
        <p:txBody>
          <a:bodyPr/>
          <a:lstStyle/>
          <a:p>
            <a:pPr algn="ctr"/>
            <a:r>
              <a:rPr lang="en-US" b="1" dirty="0" smtClean="0"/>
              <a:t>KELAS  VIII – II.B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5836" y="2105902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3956" y="2094022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49756" y="3574342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876" y="3562462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1143000" y="456307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REFERENSI: BUKU PENDIDIKAN AGAMA KATOLIK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YOUCAT  HAL. 63 – 60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ENSIKLOPEDI GEREJA 7 HAL. 181 - 195</a:t>
            </a:r>
          </a:p>
          <a:p>
            <a:r>
              <a:rPr lang="en-US" dirty="0"/>
              <a:t>	 </a:t>
            </a:r>
            <a:r>
              <a:rPr lang="en-US" dirty="0" smtClean="0"/>
              <a:t>        FILM: THE PASSION OF CHRIST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67286"/>
            <a:ext cx="2580410" cy="42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727" y="139274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JALAN SALIB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757523"/>
            <a:ext cx="510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 14 </a:t>
            </a:r>
            <a:r>
              <a:rPr lang="en-US" dirty="0" err="1" smtClean="0"/>
              <a:t>perhentian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Salib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dijatuhi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memanggul</a:t>
            </a:r>
            <a:r>
              <a:rPr lang="en-US" dirty="0" smtClean="0"/>
              <a:t> </a:t>
            </a:r>
            <a:r>
              <a:rPr lang="en-US" dirty="0" err="1" smtClean="0"/>
              <a:t>salib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berjumpa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ibuNya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ditolong</a:t>
            </a:r>
            <a:r>
              <a:rPr lang="en-US" dirty="0" smtClean="0"/>
              <a:t> Simon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Kirene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diusap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Veronika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kali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menghibur</a:t>
            </a:r>
            <a:r>
              <a:rPr lang="en-US" dirty="0" smtClean="0"/>
              <a:t> </a:t>
            </a:r>
            <a:r>
              <a:rPr lang="en-US" dirty="0" err="1" smtClean="0"/>
              <a:t>perempuan-perempuan</a:t>
            </a:r>
            <a:r>
              <a:rPr lang="en-US" dirty="0" smtClean="0"/>
              <a:t> yang </a:t>
            </a:r>
            <a:r>
              <a:rPr lang="en-US" dirty="0" err="1" smtClean="0"/>
              <a:t>menangisiNya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kali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ditanggalkan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disalibkan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wafat</a:t>
            </a:r>
            <a:r>
              <a:rPr lang="en-US" dirty="0" smtClean="0"/>
              <a:t> di </a:t>
            </a:r>
            <a:r>
              <a:rPr lang="en-US" dirty="0" err="1" smtClean="0"/>
              <a:t>salib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salib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dimakamkan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31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6" y="1524000"/>
            <a:ext cx="300297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54131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MATI DI SALIB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743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Tugas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Salib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Gereja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Katolik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Salib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Gereja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Kristen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Makna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Salib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Gereja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Katolik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Makna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Salib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Gereja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Kristen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68136"/>
            <a:ext cx="2012374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80674" y="2514600"/>
            <a:ext cx="6299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SALIB </a:t>
            </a:r>
            <a:r>
              <a:rPr lang="en-US" dirty="0" err="1" smtClean="0"/>
              <a:t>berarti</a:t>
            </a:r>
            <a:r>
              <a:rPr lang="en-US" dirty="0" smtClean="0"/>
              <a:t> “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palang</a:t>
            </a:r>
            <a:r>
              <a:rPr lang="en-US" dirty="0" smtClean="0"/>
              <a:t>/</a:t>
            </a:r>
            <a:r>
              <a:rPr lang="en-US" dirty="0" err="1" smtClean="0"/>
              <a:t>silang</a:t>
            </a:r>
            <a:r>
              <a:rPr lang="en-US" dirty="0" smtClean="0"/>
              <a:t>”. </a:t>
            </a:r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orang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dihukum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denegan</a:t>
            </a:r>
            <a:r>
              <a:rPr lang="en-US" dirty="0" smtClean="0"/>
              <a:t> </a:t>
            </a:r>
            <a:r>
              <a:rPr lang="en-US" dirty="0" err="1" smtClean="0"/>
              <a:t>diikat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dipaku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salib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az-Cyrl-AZ" dirty="0" smtClean="0"/>
              <a:t>Т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†.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Babelonia</a:t>
            </a:r>
            <a:r>
              <a:rPr lang="en-US" dirty="0" smtClean="0"/>
              <a:t>, Persia, </a:t>
            </a:r>
            <a:r>
              <a:rPr lang="en-US" dirty="0" err="1" smtClean="0"/>
              <a:t>Fenisia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Romawi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kejam</a:t>
            </a:r>
            <a:r>
              <a:rPr lang="en-US" dirty="0" smtClean="0"/>
              <a:t>, (orang </a:t>
            </a:r>
            <a:r>
              <a:rPr lang="en-US" dirty="0" err="1" smtClean="0"/>
              <a:t>dibiarkan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perlahan-lahan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)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warganegara</a:t>
            </a:r>
            <a:r>
              <a:rPr lang="en-US" dirty="0" smtClean="0"/>
              <a:t> </a:t>
            </a:r>
            <a:r>
              <a:rPr lang="en-US" dirty="0" err="1" smtClean="0"/>
              <a:t>Romawi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disalibkan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Santo Paulus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disalibkan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Santo </a:t>
            </a:r>
            <a:r>
              <a:rPr lang="en-US" dirty="0" err="1" smtClean="0"/>
              <a:t>Petrus</a:t>
            </a:r>
            <a:r>
              <a:rPr lang="en-US" dirty="0" smtClean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dihukum</a:t>
            </a:r>
            <a:r>
              <a:rPr lang="en-US" dirty="0" smtClean="0"/>
              <a:t> </a:t>
            </a:r>
            <a:r>
              <a:rPr lang="en-US" dirty="0" err="1" smtClean="0"/>
              <a:t>pancung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80675" y="1676400"/>
            <a:ext cx="17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 SALIB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68136"/>
            <a:ext cx="2012374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5310" y="1375063"/>
            <a:ext cx="6299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Bagi</a:t>
            </a:r>
            <a:r>
              <a:rPr lang="en-US" dirty="0" smtClean="0"/>
              <a:t> orang Kristen: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Salib</a:t>
            </a:r>
            <a:r>
              <a:rPr lang="en-US" dirty="0" smtClean="0"/>
              <a:t>/</a:t>
            </a:r>
            <a:r>
              <a:rPr lang="en-US" dirty="0" err="1" smtClean="0"/>
              <a:t>penyaliban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perutusanNya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(</a:t>
            </a:r>
            <a:r>
              <a:rPr lang="en-US" u="sng" dirty="0" err="1" smtClean="0"/>
              <a:t>Mewartakan</a:t>
            </a:r>
            <a:r>
              <a:rPr lang="en-US" u="sng" dirty="0" smtClean="0"/>
              <a:t> </a:t>
            </a:r>
            <a:r>
              <a:rPr lang="en-US" u="sng" dirty="0" err="1" smtClean="0"/>
              <a:t>Kerajaan</a:t>
            </a:r>
            <a:r>
              <a:rPr lang="en-US" u="sng" dirty="0" smtClean="0"/>
              <a:t> Allah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Membebaskan</a:t>
            </a:r>
            <a:r>
              <a:rPr lang="en-US" u="sng" dirty="0" smtClean="0"/>
              <a:t> </a:t>
            </a:r>
            <a:r>
              <a:rPr lang="en-US" u="sng" dirty="0" err="1" smtClean="0"/>
              <a:t>manusia</a:t>
            </a:r>
            <a:r>
              <a:rPr lang="en-US" u="sng" dirty="0" smtClean="0"/>
              <a:t> </a:t>
            </a:r>
            <a:r>
              <a:rPr lang="en-US" u="sng" dirty="0" err="1" smtClean="0"/>
              <a:t>dari</a:t>
            </a:r>
            <a:r>
              <a:rPr lang="en-US" u="sng" dirty="0" smtClean="0"/>
              <a:t> </a:t>
            </a:r>
            <a:r>
              <a:rPr lang="en-US" u="sng" dirty="0" err="1" smtClean="0"/>
              <a:t>dosa</a:t>
            </a:r>
            <a:r>
              <a:rPr lang="en-US" dirty="0" smtClean="0"/>
              <a:t>)               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membebaskan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kekuasaaan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pun yang </a:t>
            </a:r>
            <a:r>
              <a:rPr lang="en-US" dirty="0" err="1" smtClean="0"/>
              <a:t>menghalangi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penyempurnaan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kemenangan</a:t>
            </a:r>
            <a:r>
              <a:rPr lang="en-US" dirty="0" smtClean="0"/>
              <a:t> </a:t>
            </a:r>
            <a:r>
              <a:rPr lang="en-US" dirty="0" err="1" smtClean="0"/>
              <a:t>cintakasih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kebencian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pengalahan</a:t>
            </a:r>
            <a:r>
              <a:rPr lang="en-US" dirty="0" smtClean="0"/>
              <a:t> </a:t>
            </a:r>
            <a:r>
              <a:rPr lang="en-US" dirty="0" err="1" smtClean="0"/>
              <a:t>maut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mewahyukan</a:t>
            </a:r>
            <a:r>
              <a:rPr lang="en-US" dirty="0" smtClean="0"/>
              <a:t> </a:t>
            </a:r>
            <a:r>
              <a:rPr lang="en-US" dirty="0" err="1" smtClean="0"/>
              <a:t>campur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/</a:t>
            </a:r>
            <a:r>
              <a:rPr lang="en-US" dirty="0" err="1" smtClean="0"/>
              <a:t>keterlibatan</a:t>
            </a:r>
            <a:r>
              <a:rPr lang="en-US" dirty="0" smtClean="0"/>
              <a:t> Allah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pembebasan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kegelapan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Salib</a:t>
            </a:r>
            <a:r>
              <a:rPr lang="en-US" dirty="0" smtClean="0"/>
              <a:t> 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sukarela</a:t>
            </a:r>
            <a:r>
              <a:rPr lang="en-US" dirty="0" smtClean="0"/>
              <a:t> “</a:t>
            </a:r>
            <a:r>
              <a:rPr lang="en-US" dirty="0" err="1" smtClean="0"/>
              <a:t>ikutserta</a:t>
            </a:r>
            <a:r>
              <a:rPr lang="en-US" dirty="0" smtClean="0"/>
              <a:t>” Allah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. Allah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i="1" dirty="0" err="1" smtClean="0"/>
              <a:t>simpati</a:t>
            </a:r>
            <a:r>
              <a:rPr lang="en-US" i="1" dirty="0" smtClean="0"/>
              <a:t>  </a:t>
            </a:r>
            <a:r>
              <a:rPr lang="en-US" dirty="0" smtClean="0"/>
              <a:t>: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i="1" dirty="0" err="1" smtClean="0"/>
              <a:t>siapa</a:t>
            </a:r>
            <a:r>
              <a:rPr lang="en-US" i="1" dirty="0" smtClean="0"/>
              <a:t> Allah </a:t>
            </a:r>
            <a:r>
              <a:rPr lang="en-US" i="1" dirty="0" err="1" smtClean="0"/>
              <a:t>sesungguhnya</a:t>
            </a:r>
            <a:r>
              <a:rPr lang="en-US" i="1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336" y="3991927"/>
            <a:ext cx="17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6" y="1524000"/>
            <a:ext cx="285057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149629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LAMBUNG YESUS DI TIKAM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921041"/>
            <a:ext cx="487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Ketika</a:t>
            </a:r>
            <a:r>
              <a:rPr lang="en-US" sz="1600" dirty="0" smtClean="0"/>
              <a:t> </a:t>
            </a:r>
            <a:r>
              <a:rPr lang="en-US" sz="1600" dirty="0" err="1" smtClean="0"/>
              <a:t>lambung</a:t>
            </a:r>
            <a:r>
              <a:rPr lang="en-US" sz="1600" dirty="0" smtClean="0"/>
              <a:t> </a:t>
            </a:r>
            <a:r>
              <a:rPr lang="en-US" sz="1600" dirty="0" err="1" smtClean="0"/>
              <a:t>Yesus</a:t>
            </a:r>
            <a:r>
              <a:rPr lang="en-US" sz="1600" dirty="0" smtClean="0"/>
              <a:t> </a:t>
            </a:r>
            <a:r>
              <a:rPr lang="en-US" sz="1600" dirty="0" err="1" smtClean="0"/>
              <a:t>ditikam</a:t>
            </a:r>
            <a:r>
              <a:rPr lang="en-US" sz="1600" dirty="0" smtClean="0"/>
              <a:t>, </a:t>
            </a:r>
            <a:r>
              <a:rPr lang="en-US" sz="1600" dirty="0" err="1" smtClean="0"/>
              <a:t>keluarlah</a:t>
            </a:r>
            <a:r>
              <a:rPr lang="en-US" sz="1600" dirty="0" smtClean="0"/>
              <a:t> AIR </a:t>
            </a:r>
            <a:r>
              <a:rPr lang="en-US" sz="1600" dirty="0" err="1" smtClean="0"/>
              <a:t>dan</a:t>
            </a:r>
            <a:r>
              <a:rPr lang="en-US" sz="1600" dirty="0" smtClean="0"/>
              <a:t> DARAH.</a:t>
            </a:r>
          </a:p>
          <a:p>
            <a:endParaRPr lang="en-US" sz="1600" dirty="0"/>
          </a:p>
          <a:p>
            <a:r>
              <a:rPr lang="en-US" sz="1600" dirty="0" smtClean="0"/>
              <a:t>AIR </a:t>
            </a:r>
            <a:r>
              <a:rPr lang="en-US" sz="1600" dirty="0" err="1" smtClean="0"/>
              <a:t>dan</a:t>
            </a:r>
            <a:r>
              <a:rPr lang="en-US" sz="1600" dirty="0" smtClean="0"/>
              <a:t> DARAH, </a:t>
            </a:r>
            <a:r>
              <a:rPr lang="en-US" sz="1600" dirty="0" err="1" smtClean="0"/>
              <a:t>melambangkan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sakramen-sakramen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Gereja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Sakramen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tanda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sarana</a:t>
            </a:r>
            <a:r>
              <a:rPr lang="en-US" sz="1600" dirty="0" smtClean="0"/>
              <a:t> </a:t>
            </a:r>
            <a:r>
              <a:rPr lang="en-US" sz="1600" dirty="0" err="1" smtClean="0"/>
              <a:t>keselamatan</a:t>
            </a:r>
            <a:r>
              <a:rPr lang="en-US" sz="1600" dirty="0" smtClean="0"/>
              <a:t> Allah.</a:t>
            </a:r>
          </a:p>
          <a:p>
            <a:endParaRPr lang="en-US" sz="1600" dirty="0"/>
          </a:p>
          <a:p>
            <a:r>
              <a:rPr lang="en-US" sz="1600" dirty="0" smtClean="0"/>
              <a:t>Ada 7 </a:t>
            </a:r>
            <a:r>
              <a:rPr lang="en-US" sz="1600" dirty="0" err="1" smtClean="0"/>
              <a:t>Sakramen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Gereja</a:t>
            </a:r>
            <a:r>
              <a:rPr lang="en-US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Pembaptisan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Ekaristi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Krisma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Pertobatan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Perminyakan</a:t>
            </a:r>
            <a:r>
              <a:rPr lang="en-US" sz="1600" dirty="0" smtClean="0"/>
              <a:t> orang </a:t>
            </a:r>
            <a:r>
              <a:rPr lang="en-US" sz="1600" dirty="0" err="1" smtClean="0"/>
              <a:t>sakit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Perkawinan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Imamat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87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581150"/>
            <a:ext cx="2925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3291" y="143977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YESUS DIPANGKUAN BUNDA MARIA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4064" y="1950482"/>
            <a:ext cx="5141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Menegaskan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dukacita</a:t>
            </a:r>
            <a:r>
              <a:rPr lang="en-US" dirty="0" smtClean="0"/>
              <a:t> </a:t>
            </a:r>
            <a:r>
              <a:rPr lang="en-US" dirty="0" err="1" smtClean="0"/>
              <a:t>Bunda</a:t>
            </a:r>
            <a:r>
              <a:rPr lang="en-US" dirty="0" smtClean="0"/>
              <a:t> Maria: “</a:t>
            </a:r>
            <a:r>
              <a:rPr lang="en-US" dirty="0" err="1" smtClean="0"/>
              <a:t>Terjadilah</a:t>
            </a:r>
            <a:r>
              <a:rPr lang="en-US" dirty="0" smtClean="0"/>
              <a:t> </a:t>
            </a:r>
            <a:r>
              <a:rPr lang="en-US" dirty="0" err="1" smtClean="0"/>
              <a:t>padaku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-Mu”  ATAU </a:t>
            </a:r>
            <a:r>
              <a:rPr lang="en-US" dirty="0" err="1" smtClean="0"/>
              <a:t>menegaskan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‘</a:t>
            </a:r>
            <a:r>
              <a:rPr lang="en-US" dirty="0" err="1" smtClean="0"/>
              <a:t>perkataan</a:t>
            </a:r>
            <a:r>
              <a:rPr lang="en-US" dirty="0" smtClean="0"/>
              <a:t> Simeon’ </a:t>
            </a:r>
            <a:r>
              <a:rPr lang="en-US" dirty="0" err="1" smtClean="0"/>
              <a:t>kepada</a:t>
            </a:r>
            <a:r>
              <a:rPr lang="en-US" dirty="0" smtClean="0"/>
              <a:t> Maria: “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menjatuhkan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 di Israel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yang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perbantahan</a:t>
            </a:r>
            <a:r>
              <a:rPr lang="en-US" dirty="0" smtClean="0"/>
              <a:t> –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pedang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jiwamu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Bunda</a:t>
            </a:r>
            <a:r>
              <a:rPr lang="en-US" dirty="0" smtClean="0"/>
              <a:t> Maria </a:t>
            </a:r>
            <a:r>
              <a:rPr lang="en-US" dirty="0" err="1" smtClean="0"/>
              <a:t>berpasrah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Allah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pemberitaan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810" y="4821382"/>
            <a:ext cx="292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PIETA / MATER DOLOROSA / BUNDA YANG BERDUKACITA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SIKAP YESUS DALAM MENGHADAPAI SENGSARA &amp; WAFATNYA</a:t>
            </a:r>
            <a:endParaRPr lang="en-US" sz="24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5336" y="1143000"/>
            <a:ext cx="8131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penyaliban</a:t>
            </a:r>
            <a:r>
              <a:rPr lang="en-US" dirty="0" smtClean="0"/>
              <a:t>,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mewariskan</a:t>
            </a:r>
            <a:r>
              <a:rPr lang="en-US" dirty="0" smtClean="0"/>
              <a:t> </a:t>
            </a:r>
            <a:r>
              <a:rPr lang="en-US" dirty="0" err="1" smtClean="0"/>
              <a:t>tujuh</a:t>
            </a:r>
            <a:r>
              <a:rPr lang="en-US" dirty="0" smtClean="0"/>
              <a:t> </a:t>
            </a:r>
            <a:r>
              <a:rPr lang="en-US" dirty="0" err="1" smtClean="0"/>
              <a:t>sabda</a:t>
            </a:r>
            <a:r>
              <a:rPr lang="en-US" dirty="0" smtClean="0"/>
              <a:t> yang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sikap-Nya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SAPTA SABDA PURNA / TUJUH FIRMAN KESEMPURNAAN 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Pengampunan</a:t>
            </a:r>
            <a:r>
              <a:rPr lang="en-US" dirty="0" smtClean="0"/>
              <a:t>, “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Bapa</a:t>
            </a:r>
            <a:r>
              <a:rPr lang="en-US" dirty="0" smtClean="0"/>
              <a:t>, </a:t>
            </a:r>
            <a:r>
              <a:rPr lang="en-US" dirty="0" err="1" smtClean="0"/>
              <a:t>ampunilah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perbuat</a:t>
            </a:r>
            <a:r>
              <a:rPr lang="en-US" dirty="0" smtClean="0"/>
              <a:t>”.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PENGAMPUNAN SEJATI,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pengampunan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dikhianati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yang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ulah</a:t>
            </a:r>
            <a:r>
              <a:rPr lang="en-US" dirty="0" smtClean="0"/>
              <a:t>/</a:t>
            </a:r>
            <a:r>
              <a:rPr lang="en-US" dirty="0" err="1" smtClean="0"/>
              <a:t>perbuatan</a:t>
            </a:r>
            <a:r>
              <a:rPr lang="en-US" dirty="0" smtClean="0"/>
              <a:t> orang lain.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Belas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, “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berkata</a:t>
            </a:r>
            <a:r>
              <a:rPr lang="en-US" dirty="0" smtClean="0"/>
              <a:t> </a:t>
            </a:r>
            <a:r>
              <a:rPr lang="en-US" dirty="0" err="1" smtClean="0"/>
              <a:t>kepadamu</a:t>
            </a:r>
            <a:r>
              <a:rPr lang="en-US" dirty="0" smtClean="0"/>
              <a:t>,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engkau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firdaus</a:t>
            </a:r>
            <a:r>
              <a:rPr lang="en-US" dirty="0" smtClean="0"/>
              <a:t>”.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menyadarkan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mengasihi</a:t>
            </a:r>
            <a:r>
              <a:rPr lang="en-US" dirty="0" smtClean="0"/>
              <a:t> </a:t>
            </a:r>
            <a:r>
              <a:rPr lang="en-US" dirty="0" err="1" smtClean="0"/>
              <a:t>penjahat</a:t>
            </a:r>
            <a:r>
              <a:rPr lang="en-US" dirty="0" smtClean="0"/>
              <a:t> yang </a:t>
            </a:r>
            <a:r>
              <a:rPr lang="en-US" dirty="0" err="1" smtClean="0"/>
              <a:t>bertobat</a:t>
            </a:r>
            <a:r>
              <a:rPr lang="en-US" dirty="0" smtClean="0"/>
              <a:t>. </a:t>
            </a:r>
            <a:r>
              <a:rPr lang="en-US" dirty="0" err="1" smtClean="0"/>
              <a:t>Belas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menyadarkan</a:t>
            </a:r>
            <a:r>
              <a:rPr lang="en-US" dirty="0" smtClean="0"/>
              <a:t> orang lain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kesalahannya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kemurahan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, “</a:t>
            </a:r>
            <a:r>
              <a:rPr lang="en-US" dirty="0" err="1" smtClean="0"/>
              <a:t>Ibu</a:t>
            </a:r>
            <a:r>
              <a:rPr lang="en-US" dirty="0" smtClean="0"/>
              <a:t>,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anakmu</a:t>
            </a:r>
            <a:r>
              <a:rPr lang="en-US" dirty="0" smtClean="0"/>
              <a:t>,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ibumu</a:t>
            </a:r>
            <a:r>
              <a:rPr lang="en-US" dirty="0" smtClean="0"/>
              <a:t>”.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mempercayakan</a:t>
            </a:r>
            <a:r>
              <a:rPr lang="en-US" dirty="0" smtClean="0"/>
              <a:t> </a:t>
            </a:r>
            <a:r>
              <a:rPr lang="en-US" dirty="0" err="1" smtClean="0"/>
              <a:t>Bunda</a:t>
            </a:r>
            <a:r>
              <a:rPr lang="en-US" dirty="0" smtClean="0"/>
              <a:t> Maria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muridNya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mempercayakan</a:t>
            </a:r>
            <a:r>
              <a:rPr lang="en-US" dirty="0" smtClean="0"/>
              <a:t> </a:t>
            </a:r>
            <a:r>
              <a:rPr lang="en-US" dirty="0" err="1" smtClean="0"/>
              <a:t>muridNya</a:t>
            </a:r>
            <a:r>
              <a:rPr lang="en-US" dirty="0" smtClean="0"/>
              <a:t> </a:t>
            </a:r>
            <a:r>
              <a:rPr lang="en-US" dirty="0" err="1" smtClean="0"/>
              <a:t>kepadaa</a:t>
            </a:r>
            <a:r>
              <a:rPr lang="en-US" dirty="0" smtClean="0"/>
              <a:t> </a:t>
            </a:r>
            <a:r>
              <a:rPr lang="en-US" dirty="0" err="1" smtClean="0"/>
              <a:t>Ibu-Nya</a:t>
            </a:r>
            <a:r>
              <a:rPr lang="en-US" dirty="0" smtClean="0"/>
              <a:t>.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Bunda</a:t>
            </a:r>
            <a:r>
              <a:rPr lang="en-US" dirty="0" smtClean="0"/>
              <a:t> Maria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/</a:t>
            </a:r>
            <a:r>
              <a:rPr lang="en-US" dirty="0" err="1" smtClean="0"/>
              <a:t>kita</a:t>
            </a:r>
            <a:r>
              <a:rPr lang="en-US" dirty="0" smtClean="0"/>
              <a:t>=orang </a:t>
            </a:r>
            <a:r>
              <a:rPr lang="en-US" dirty="0" err="1" smtClean="0"/>
              <a:t>beriman</a:t>
            </a:r>
            <a:r>
              <a:rPr lang="en-US" dirty="0" smtClean="0"/>
              <a:t> –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– </a:t>
            </a:r>
            <a:r>
              <a:rPr lang="en-US" dirty="0" err="1" smtClean="0"/>
              <a:t>Bunda</a:t>
            </a:r>
            <a:r>
              <a:rPr lang="en-US" dirty="0" smtClean="0"/>
              <a:t> Maria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mendampingi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duka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/ </a:t>
            </a:r>
            <a:r>
              <a:rPr lang="en-US" dirty="0" err="1" smtClean="0"/>
              <a:t>kita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SIKAP YESUS DALAM MENGHADAPAI SENGSARA &amp; WAFATNYA</a:t>
            </a:r>
            <a:endParaRPr lang="en-US" sz="24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5336" y="1143000"/>
            <a:ext cx="8131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Bela</a:t>
            </a:r>
            <a:r>
              <a:rPr lang="en-US" dirty="0" smtClean="0"/>
              <a:t> Rasa, “Allah-Ku, Allah-Ku,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Engkau</a:t>
            </a:r>
            <a:r>
              <a:rPr lang="en-US" dirty="0" smtClean="0"/>
              <a:t> </a:t>
            </a:r>
            <a:r>
              <a:rPr lang="en-US" dirty="0" err="1" smtClean="0"/>
              <a:t>meninggalkan</a:t>
            </a:r>
            <a:r>
              <a:rPr lang="en-US" dirty="0" smtClean="0"/>
              <a:t> </a:t>
            </a:r>
            <a:r>
              <a:rPr lang="en-US" dirty="0" err="1" smtClean="0"/>
              <a:t>Aku</a:t>
            </a:r>
            <a:r>
              <a:rPr lang="en-US" dirty="0" smtClean="0"/>
              <a:t>?”. </a:t>
            </a: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ratapan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BELA RASA YESUS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r>
              <a:rPr lang="en-US" dirty="0" smtClean="0"/>
              <a:t>, </a:t>
            </a:r>
            <a:r>
              <a:rPr lang="en-US" dirty="0" err="1" smtClean="0"/>
              <a:t>utamanya</a:t>
            </a:r>
            <a:r>
              <a:rPr lang="en-US" dirty="0" smtClean="0"/>
              <a:t> </a:t>
            </a:r>
            <a:r>
              <a:rPr lang="en-US" dirty="0" err="1" smtClean="0"/>
              <a:t>keterasingan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Allah.</a:t>
            </a:r>
          </a:p>
          <a:p>
            <a:pPr marL="342900" indent="-342900">
              <a:buFont typeface="+mj-lt"/>
              <a:buAutoNum type="arabicPeriod" startAt="4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demi </a:t>
            </a:r>
            <a:r>
              <a:rPr lang="en-US" dirty="0" err="1" smtClean="0"/>
              <a:t>Kebahagiaan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“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haus</a:t>
            </a:r>
            <a:r>
              <a:rPr lang="en-US" dirty="0" smtClean="0"/>
              <a:t>”.  </a:t>
            </a:r>
            <a:r>
              <a:rPr lang="en-US" dirty="0" err="1" smtClean="0"/>
              <a:t>Kehausan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Allah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umat.Nya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ikhlas</a:t>
            </a:r>
            <a:r>
              <a:rPr lang="en-US" dirty="0" smtClean="0"/>
              <a:t> </a:t>
            </a:r>
            <a:r>
              <a:rPr lang="en-US" dirty="0" err="1" smtClean="0"/>
              <a:t>mempersembahkan</a:t>
            </a:r>
            <a:r>
              <a:rPr lang="en-US" dirty="0" smtClean="0"/>
              <a:t> </a:t>
            </a:r>
            <a:r>
              <a:rPr lang="en-US" dirty="0" err="1" smtClean="0"/>
              <a:t>penderitaanNya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 demi </a:t>
            </a:r>
            <a:r>
              <a:rPr lang="en-US" dirty="0" err="1" smtClean="0"/>
              <a:t>kebahagiaan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 startAt="4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Kesetiaan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perutusan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“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”.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perutusan</a:t>
            </a:r>
            <a:r>
              <a:rPr lang="en-US" dirty="0" smtClean="0"/>
              <a:t> yang </a:t>
            </a:r>
            <a:r>
              <a:rPr lang="en-US" dirty="0" err="1" smtClean="0"/>
              <a:t>dipercayakan</a:t>
            </a:r>
            <a:r>
              <a:rPr lang="en-US" dirty="0" smtClean="0"/>
              <a:t> Allah </a:t>
            </a:r>
            <a:r>
              <a:rPr lang="en-US" dirty="0" err="1" smtClean="0"/>
              <a:t>kepada-Nya</a:t>
            </a:r>
            <a:r>
              <a:rPr lang="en-US" dirty="0" smtClean="0"/>
              <a:t>.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pernha</a:t>
            </a:r>
            <a:r>
              <a:rPr lang="en-US" dirty="0" smtClean="0"/>
              <a:t> </a:t>
            </a:r>
            <a:r>
              <a:rPr lang="en-US" dirty="0" err="1" smtClean="0"/>
              <a:t>menghindar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kepahitan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demi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Allah.</a:t>
            </a:r>
          </a:p>
          <a:p>
            <a:pPr marL="342900" indent="-342900">
              <a:buFont typeface="+mj-lt"/>
              <a:buAutoNum type="arabicPeriod" startAt="4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total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Allah, “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Bapa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tanganMu</a:t>
            </a:r>
            <a:r>
              <a:rPr lang="en-US" dirty="0" smtClean="0"/>
              <a:t> </a:t>
            </a:r>
            <a:r>
              <a:rPr lang="en-US" dirty="0" err="1" smtClean="0"/>
              <a:t>Kuserahakan</a:t>
            </a:r>
            <a:r>
              <a:rPr lang="en-US" dirty="0" smtClean="0"/>
              <a:t> </a:t>
            </a:r>
            <a:r>
              <a:rPr lang="en-US" dirty="0" err="1" smtClean="0"/>
              <a:t>nyawaKu</a:t>
            </a:r>
            <a:r>
              <a:rPr lang="en-US" dirty="0" smtClean="0"/>
              <a:t>”. </a:t>
            </a: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wafatNya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DOA PENYERAHAN.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MENELADAN YESUS DALAM MENGHADAPI PENDERITAAN</a:t>
            </a:r>
            <a:endParaRPr lang="en-US" sz="24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599" y="1828800"/>
            <a:ext cx="739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SOLIDARITAS</a:t>
            </a:r>
          </a:p>
          <a:p>
            <a:r>
              <a:rPr lang="en-US" dirty="0"/>
              <a:t> </a:t>
            </a:r>
            <a:r>
              <a:rPr lang="en-US" dirty="0" smtClean="0"/>
              <a:t>    	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: </a:t>
            </a:r>
            <a:r>
              <a:rPr lang="en-US" dirty="0" err="1" smtClean="0"/>
              <a:t>sikap</a:t>
            </a:r>
            <a:r>
              <a:rPr lang="en-US" dirty="0" smtClean="0"/>
              <a:t> SIMPATIK </a:t>
            </a:r>
            <a:r>
              <a:rPr lang="en-US" dirty="0" err="1" smtClean="0"/>
              <a:t>kepada</a:t>
            </a:r>
            <a:r>
              <a:rPr lang="en-US" dirty="0" smtClean="0"/>
              <a:t> orang 	lain. </a:t>
            </a:r>
            <a:r>
              <a:rPr lang="en-US" dirty="0" err="1" smtClean="0"/>
              <a:t>Artinya</a:t>
            </a:r>
            <a:r>
              <a:rPr lang="en-US" dirty="0" smtClean="0"/>
              <a:t> 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dirasakan</a:t>
            </a:r>
            <a:r>
              <a:rPr lang="en-US" dirty="0" smtClean="0"/>
              <a:t>/</a:t>
            </a:r>
            <a:r>
              <a:rPr lang="en-US" dirty="0" err="1" smtClean="0"/>
              <a:t>diderita</a:t>
            </a:r>
            <a:r>
              <a:rPr lang="en-US" dirty="0" smtClean="0"/>
              <a:t> orang 	lain,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PEDULI.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(</a:t>
            </a:r>
            <a:r>
              <a:rPr lang="en-US" dirty="0" err="1" smtClean="0"/>
              <a:t>aspek</a:t>
            </a:r>
            <a:r>
              <a:rPr lang="en-US" dirty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/</a:t>
            </a:r>
            <a:r>
              <a:rPr lang="en-US" dirty="0" err="1" smtClean="0"/>
              <a:t>tindakan</a:t>
            </a:r>
            <a:r>
              <a:rPr lang="en-US" dirty="0" smtClean="0"/>
              <a:t>) 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meringankan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orang lain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95400"/>
            <a:ext cx="462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teladani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2945" y="3593068"/>
            <a:ext cx="7183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KETAATAN</a:t>
            </a:r>
          </a:p>
          <a:p>
            <a:r>
              <a:rPr lang="en-US" dirty="0" smtClean="0"/>
              <a:t> 	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: </a:t>
            </a:r>
            <a:r>
              <a:rPr lang="en-US" dirty="0" err="1" smtClean="0"/>
              <a:t>sikap</a:t>
            </a:r>
            <a:r>
              <a:rPr lang="en-US" dirty="0" smtClean="0"/>
              <a:t> PENYERAHAN DIRI 	</a:t>
            </a:r>
            <a:r>
              <a:rPr lang="en-US" dirty="0" err="1" smtClean="0"/>
              <a:t>dan</a:t>
            </a:r>
            <a:r>
              <a:rPr lang="en-US" dirty="0" smtClean="0"/>
              <a:t> KEPERCAYAAN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 </a:t>
            </a:r>
            <a:r>
              <a:rPr lang="en-US" dirty="0" err="1" smtClean="0"/>
              <a:t>bahwa</a:t>
            </a:r>
            <a:r>
              <a:rPr lang="en-US" dirty="0" smtClean="0"/>
              <a:t> Allah </a:t>
            </a:r>
            <a:r>
              <a:rPr lang="en-US" dirty="0" err="1" smtClean="0"/>
              <a:t>sendirilah</a:t>
            </a:r>
            <a:r>
              <a:rPr lang="en-US" dirty="0" smtClean="0"/>
              <a:t> 	yang </a:t>
            </a:r>
            <a:r>
              <a:rPr lang="en-US" dirty="0" err="1" smtClean="0"/>
              <a:t>berkarya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orang lain. </a:t>
            </a:r>
            <a:r>
              <a:rPr lang="en-US" dirty="0" err="1" smtClean="0"/>
              <a:t>Percaya</a:t>
            </a:r>
            <a:r>
              <a:rPr lang="en-US" dirty="0" smtClean="0"/>
              <a:t> 	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	Allah.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81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1" y="533400"/>
            <a:ext cx="2819400" cy="257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9036" y="4249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KATOLIK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9191" y="4249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KRISTEN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0183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 CORPUS / TUBUH YESUS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9834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TIDAK ADA CORPUS / TUBUH YESUS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3513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92532"/>
              </p:ext>
            </p:extLst>
          </p:nvPr>
        </p:nvGraphicFramePr>
        <p:xfrm>
          <a:off x="457200" y="3505200"/>
          <a:ext cx="8382000" cy="2980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INTI IMAN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INTI IMAN</a:t>
                      </a:r>
                      <a:endParaRPr lang="en-US" dirty="0"/>
                    </a:p>
                  </a:txBody>
                  <a:tcPr/>
                </a:tc>
              </a:tr>
              <a:tr h="506829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SENGSARA, WAFAT, KEBANGKITAN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KEBANGKITAN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DASAR IMAN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DASAR IMAN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9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SOLA FIDE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Kristus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SOLA SCRIPTURA / </a:t>
                      </a:r>
                      <a:r>
                        <a:rPr lang="en-US" baseline="0" dirty="0" err="1" smtClean="0"/>
                        <a:t>percaya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Kitab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Suci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TRADISI : </a:t>
                      </a:r>
                      <a:r>
                        <a:rPr lang="en-US" baseline="0" dirty="0" err="1" smtClean="0"/>
                        <a:t>khasanah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kekayaan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rohani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Gereja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seperti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santo-santo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ziarah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penghormatan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kepada</a:t>
                      </a:r>
                      <a:r>
                        <a:rPr lang="en-US" baseline="0" dirty="0" smtClean="0"/>
                        <a:t> Maria, </a:t>
                      </a:r>
                      <a:r>
                        <a:rPr lang="en-US" baseline="0" dirty="0" err="1" smtClean="0"/>
                        <a:t>dll</a:t>
                      </a:r>
                      <a:endParaRPr lang="en-US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SOLA FIDE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SOLA SCRIPTURA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34"/>
            <a:ext cx="4267200" cy="390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491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THE LAST SUPPER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570017" cy="146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287536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PERJAMUAN PERPISAHAN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3323272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perjamuan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muridNya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IA </a:t>
            </a:r>
            <a:r>
              <a:rPr lang="en-US" dirty="0" err="1" smtClean="0"/>
              <a:t>sengsara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wafat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34"/>
            <a:ext cx="3124200" cy="390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2" y="1143000"/>
            <a:ext cx="2514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491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THE LAST SUPPER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0291" y="2535382"/>
            <a:ext cx="283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PENETAPAN EKARISTI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3801" y="2904714"/>
            <a:ext cx="5179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mewariskan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Ekaristi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muridNya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Ekaristi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kristiani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Ekaristi</a:t>
            </a:r>
            <a:r>
              <a:rPr lang="en-US" dirty="0" smtClean="0"/>
              <a:t> </a:t>
            </a:r>
            <a:r>
              <a:rPr lang="en-US" dirty="0" err="1" smtClean="0"/>
              <a:t>hendaknya</a:t>
            </a:r>
            <a:r>
              <a:rPr lang="en-US" dirty="0" smtClean="0"/>
              <a:t> </a:t>
            </a:r>
            <a:r>
              <a:rPr lang="en-US" dirty="0" err="1" smtClean="0"/>
              <a:t>dirayakan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: Roti/</a:t>
            </a:r>
            <a:r>
              <a:rPr lang="en-US" dirty="0" err="1" smtClean="0"/>
              <a:t>Hosti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anggur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DarahNya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ekaristi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TRANSSUBSTANSI (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konsekrasi</a:t>
            </a:r>
            <a:r>
              <a:rPr lang="en-US" dirty="0" smtClean="0"/>
              <a:t>) : </a:t>
            </a:r>
            <a:r>
              <a:rPr lang="en-US" dirty="0" err="1" smtClean="0"/>
              <a:t>perubahan</a:t>
            </a:r>
            <a:r>
              <a:rPr lang="en-US" dirty="0" smtClean="0"/>
              <a:t> Roti/</a:t>
            </a:r>
            <a:r>
              <a:rPr lang="en-US" dirty="0" err="1" smtClean="0"/>
              <a:t>Hosti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anggur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34"/>
            <a:ext cx="4267200" cy="390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12332"/>
            <a:ext cx="2632364" cy="120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491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THE LAST SUPPER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753223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PEMBASUHAN KAKI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34290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membasuh</a:t>
            </a:r>
            <a:r>
              <a:rPr lang="en-US" dirty="0" smtClean="0"/>
              <a:t> kaki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muridNya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 ‘</a:t>
            </a:r>
            <a:r>
              <a:rPr lang="en-US" dirty="0" err="1" smtClean="0"/>
              <a:t>kerendahan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hamba</a:t>
            </a:r>
            <a:r>
              <a:rPr lang="en-US" dirty="0" smtClean="0"/>
              <a:t>’, </a:t>
            </a:r>
            <a:r>
              <a:rPr lang="en-US" dirty="0" err="1" smtClean="0"/>
              <a:t>artinya</a:t>
            </a:r>
            <a:r>
              <a:rPr lang="en-US" dirty="0" smtClean="0"/>
              <a:t>  MENJADI MURID KRISTUS HARUSLAH MENJADI HAMBA DAN PELAYAN BAGI ORANG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1" y="9988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GETSEMANI / ZAITUN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8764" y="1233737"/>
            <a:ext cx="72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DOA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92678"/>
            <a:ext cx="28644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0295" y="1610993"/>
            <a:ext cx="4606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yang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menimpa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memohon</a:t>
            </a:r>
            <a:r>
              <a:rPr lang="en-US" dirty="0" smtClean="0"/>
              <a:t> </a:t>
            </a:r>
            <a:r>
              <a:rPr lang="en-US" dirty="0" err="1" smtClean="0"/>
              <a:t>pertolongan</a:t>
            </a:r>
            <a:r>
              <a:rPr lang="en-US" dirty="0" smtClean="0"/>
              <a:t> Allah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berpasrah</a:t>
            </a:r>
            <a:r>
              <a:rPr lang="en-US" dirty="0" smtClean="0"/>
              <a:t> </a:t>
            </a:r>
            <a:r>
              <a:rPr lang="en-US" dirty="0" err="1" smtClean="0"/>
              <a:t>sepenuh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 </a:t>
            </a:r>
            <a:r>
              <a:rPr lang="en-US" dirty="0" err="1" smtClean="0"/>
              <a:t>kehendak</a:t>
            </a:r>
            <a:r>
              <a:rPr lang="en-US" dirty="0" smtClean="0"/>
              <a:t> Allah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08764" y="3865420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PENGKHIANATAN YUDAS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18080" y="4406563"/>
            <a:ext cx="453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dikhianati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</a:t>
            </a:r>
            <a:r>
              <a:rPr lang="en-US" dirty="0" err="1" smtClean="0"/>
              <a:t>terdekat-Nya</a:t>
            </a:r>
            <a:r>
              <a:rPr lang="en-US" dirty="0" smtClean="0"/>
              <a:t> :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murid-muridNya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1026" name="Picture 2" descr="Hasil gambar untuk YUDAS MENCIUM Y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642318"/>
            <a:ext cx="2864429" cy="23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0" y="1524001"/>
            <a:ext cx="235181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152400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YESUS DIHADAPAN PILATUS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025134"/>
            <a:ext cx="48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Pilatus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bersalah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Pilatus </a:t>
            </a:r>
            <a:r>
              <a:rPr lang="en-US" dirty="0" err="1" smtClean="0"/>
              <a:t>sebagai</a:t>
            </a:r>
            <a:r>
              <a:rPr lang="en-US" dirty="0" smtClean="0"/>
              <a:t>  </a:t>
            </a:r>
            <a:r>
              <a:rPr lang="en-US" dirty="0" err="1" smtClean="0"/>
              <a:t>Gubernur</a:t>
            </a:r>
            <a:r>
              <a:rPr lang="en-US" dirty="0" smtClean="0"/>
              <a:t>/</a:t>
            </a:r>
            <a:r>
              <a:rPr lang="en-US" dirty="0" err="1" smtClean="0"/>
              <a:t>Wali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meniadakan</a:t>
            </a:r>
            <a:r>
              <a:rPr lang="en-US" dirty="0" smtClean="0"/>
              <a:t> </a:t>
            </a:r>
            <a:r>
              <a:rPr lang="en-US" dirty="0" err="1" smtClean="0"/>
              <a:t>perlakuan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sewenang-wenang</a:t>
            </a:r>
            <a:r>
              <a:rPr lang="en-US" dirty="0" smtClean="0"/>
              <a:t> NAMUN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MALAH </a:t>
            </a:r>
            <a:r>
              <a:rPr lang="en-US" dirty="0" err="1" smtClean="0"/>
              <a:t>menyerahkan</a:t>
            </a:r>
            <a:r>
              <a:rPr lang="en-US" dirty="0" smtClean="0"/>
              <a:t> YESUS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dihukum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Pilatus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mengorbankan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01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67286"/>
            <a:ext cx="2580410" cy="42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3582" y="177921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JALAN SALIB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9727" y="25146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salib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devosi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Devosi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bakti</a:t>
            </a:r>
            <a:r>
              <a:rPr lang="en-US" dirty="0" smtClean="0"/>
              <a:t>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kehendakNya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perwujudan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ATAU</a:t>
            </a:r>
          </a:p>
          <a:p>
            <a:r>
              <a:rPr lang="en-US" dirty="0" err="1" smtClean="0"/>
              <a:t>Devosi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kebaktian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yang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: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5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PERISTIWA PENTING SENGSARA &amp; WAFAT YESUS</a:t>
            </a:r>
            <a:endParaRPr lang="en-US" sz="2800" dirty="0"/>
          </a:p>
        </p:txBody>
      </p:sp>
      <p:sp>
        <p:nvSpPr>
          <p:cNvPr id="4" name="AutoShape 2" descr="Hasil gambar untuk perjamuan malam terakhi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590" y="998804"/>
            <a:ext cx="440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SENGSARA – PENYALIBAN YESUS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2" descr="Hasil gambar untuk ciuman yudas di taman getsemani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67286"/>
            <a:ext cx="2580410" cy="42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800" y="140988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JALAN SALIB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824243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Devosi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Menggairahkan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Mengantar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penghayatan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msiteri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Allah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meneguhkan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Memperoleh</a:t>
            </a:r>
            <a:r>
              <a:rPr lang="en-US" dirty="0" smtClean="0"/>
              <a:t>  </a:t>
            </a:r>
            <a:r>
              <a:rPr lang="en-US" dirty="0" err="1" smtClean="0"/>
              <a:t>buah-buah</a:t>
            </a:r>
            <a:r>
              <a:rPr lang="en-US" dirty="0" smtClean="0"/>
              <a:t> </a:t>
            </a:r>
            <a:r>
              <a:rPr lang="en-US" dirty="0" err="1" smtClean="0"/>
              <a:t>rohani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6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1523</TotalTime>
  <Words>1299</Words>
  <Application>Microsoft Office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Impact</vt:lpstr>
      <vt:lpstr>Times New Roman</vt:lpstr>
      <vt:lpstr>NewsPrint</vt:lpstr>
      <vt:lpstr>SENGSARA DAN WAFAT YESUS</vt:lpstr>
      <vt:lpstr>PowerPoint Presentation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PERISTIWA PENTING SENGSARA &amp; WAFAT YESUS</vt:lpstr>
      <vt:lpstr>SIKAP YESUS DALAM MENGHADAPAI SENGSARA &amp; WAFATNYA</vt:lpstr>
      <vt:lpstr>SIKAP YESUS DALAM MENGHADAPAI SENGSARA &amp; WAFATNYA</vt:lpstr>
      <vt:lpstr>MENELADAN YESUS DALAM MENGHADAPI PENDERITAAN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SENGSARA DAN WAFAT YESUS</dc:title>
  <dc:creator>USER</dc:creator>
  <cp:lastModifiedBy>Windows User</cp:lastModifiedBy>
  <cp:revision>33</cp:revision>
  <dcterms:created xsi:type="dcterms:W3CDTF">2015-10-13T02:35:44Z</dcterms:created>
  <dcterms:modified xsi:type="dcterms:W3CDTF">2019-11-12T04:36:11Z</dcterms:modified>
</cp:coreProperties>
</file>