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84" r:id="rId3"/>
    <p:sldId id="299" r:id="rId4"/>
    <p:sldId id="302" r:id="rId5"/>
    <p:sldId id="286" r:id="rId6"/>
    <p:sldId id="287" r:id="rId7"/>
    <p:sldId id="303" r:id="rId8"/>
    <p:sldId id="290" r:id="rId9"/>
    <p:sldId id="289" r:id="rId10"/>
    <p:sldId id="291" r:id="rId11"/>
    <p:sldId id="294" r:id="rId12"/>
    <p:sldId id="295" r:id="rId13"/>
    <p:sldId id="296" r:id="rId14"/>
    <p:sldId id="293" r:id="rId15"/>
    <p:sldId id="283" r:id="rId16"/>
    <p:sldId id="297" r:id="rId17"/>
    <p:sldId id="301" r:id="rId18"/>
    <p:sldId id="267" r:id="rId19"/>
    <p:sldId id="272" r:id="rId20"/>
    <p:sldId id="280" r:id="rId21"/>
    <p:sldId id="258"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4" autoAdjust="0"/>
    <p:restoredTop sz="92527" autoAdjust="0"/>
  </p:normalViewPr>
  <p:slideViewPr>
    <p:cSldViewPr>
      <p:cViewPr varScale="1">
        <p:scale>
          <a:sx n="56" d="100"/>
          <a:sy n="56" d="100"/>
        </p:scale>
        <p:origin x="20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5FD82-19E0-4B6D-96D5-71543CB852D9}" type="datetimeFigureOut">
              <a:rPr lang="en-US" smtClean="0"/>
              <a:t>02/09/2019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F1F31-2467-40A0-AE33-46C4A7D4B30E}" type="slidenum">
              <a:rPr lang="en-US" smtClean="0"/>
              <a:t>‹#›</a:t>
            </a:fld>
            <a:endParaRPr lang="en-US"/>
          </a:p>
        </p:txBody>
      </p:sp>
    </p:spTree>
    <p:extLst>
      <p:ext uri="{BB962C8B-B14F-4D97-AF65-F5344CB8AC3E}">
        <p14:creationId xmlns:p14="http://schemas.microsoft.com/office/powerpoint/2010/main" val="424669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d.wikipedia.org/wiki/Tritunggal#cite_note-de-smet-60" TargetMode="External"/><Relationship Id="rId3" Type="http://schemas.openxmlformats.org/officeDocument/2006/relationships/hyperlink" Target="https://id.wikipedia.org/wiki/Tritunggal#cite_note-grudem-intro-56" TargetMode="External"/><Relationship Id="rId7" Type="http://schemas.openxmlformats.org/officeDocument/2006/relationships/hyperlink" Target="https://id.wikipedia.org/wiki/Tritunggal#cite_note-Auto4B-36-59"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id.wikipedia.org/wiki/Tritunggal#cite_note-prolegomena-58" TargetMode="External"/><Relationship Id="rId5" Type="http://schemas.openxmlformats.org/officeDocument/2006/relationships/hyperlink" Target="https://id.wikipedia.org/wiki/Tritunggal#cite_note-athanasian-creed-57" TargetMode="External"/><Relationship Id="rId4" Type="http://schemas.openxmlformats.org/officeDocument/2006/relationships/hyperlink" Target="https://id.wikipedia.org/wiki/Kredo_Athanasius" TargetMode="External"/><Relationship Id="rId9" Type="http://schemas.openxmlformats.org/officeDocument/2006/relationships/hyperlink" Target="https://id.wikipedia.org/wiki/Hawa"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id.wikipedia.org/wiki/Konsili_Nicea_I" TargetMode="External"/><Relationship Id="rId3" Type="http://schemas.openxmlformats.org/officeDocument/2006/relationships/hyperlink" Target="https://id.wikipedia.org/wiki/Agama_Kristen" TargetMode="External"/><Relationship Id="rId7" Type="http://schemas.openxmlformats.org/officeDocument/2006/relationships/hyperlink" Target="https://id.wikipedia.org/wiki/Gereja_Ortodoks" TargetMode="External"/><Relationship Id="rId12" Type="http://schemas.openxmlformats.org/officeDocument/2006/relationships/hyperlink" Target="http://alkitab.sabda.org/?Kejadian+1:26&amp;version=tb"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id.wikipedia.org/wiki/Gereja_Katolik" TargetMode="External"/><Relationship Id="rId11" Type="http://schemas.openxmlformats.org/officeDocument/2006/relationships/hyperlink" Target="http://alkitab.sabda.org/?Kejadian+2:24&amp;version=tb" TargetMode="External"/><Relationship Id="rId5" Type="http://schemas.openxmlformats.org/officeDocument/2006/relationships/hyperlink" Target="https://id.wikipedia.org/wiki/Roh_Kudus" TargetMode="External"/><Relationship Id="rId10" Type="http://schemas.openxmlformats.org/officeDocument/2006/relationships/hyperlink" Target="http://alkitab.sabda.org/?Ulangan+6:4&amp;version=tb" TargetMode="External"/><Relationship Id="rId4" Type="http://schemas.openxmlformats.org/officeDocument/2006/relationships/hyperlink" Target="https://id.wikipedia.org/wiki/Tritunggal" TargetMode="External"/><Relationship Id="rId9" Type="http://schemas.openxmlformats.org/officeDocument/2006/relationships/hyperlink" Target="https://id.wikipedia.org/wiki/Alkitab"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id.wikipedia.org/w/index.php?title=Allah_dalam_Kekristenan&amp;action=edit&amp;redlink=1" TargetMode="External"/><Relationship Id="rId13" Type="http://schemas.openxmlformats.org/officeDocument/2006/relationships/hyperlink" Target="https://id.wikipedia.org/wiki/Allah_Bapa" TargetMode="External"/><Relationship Id="rId18" Type="http://schemas.openxmlformats.org/officeDocument/2006/relationships/hyperlink" Target="https://id.wikipedia.org/w/index.php?title=Homoousion&amp;action=edit&amp;redlink=1" TargetMode="External"/><Relationship Id="rId26" Type="http://schemas.openxmlformats.org/officeDocument/2006/relationships/hyperlink" Target="https://id.wikipedia.org/w/index.php?title=Konsubstansialitas&amp;action=edit&amp;redlink=1" TargetMode="External"/><Relationship Id="rId3" Type="http://schemas.openxmlformats.org/officeDocument/2006/relationships/hyperlink" Target="https://id.wikipedia.org/wiki/Teologi_Katolik" TargetMode="External"/><Relationship Id="rId21" Type="http://schemas.openxmlformats.org/officeDocument/2006/relationships/hyperlink" Target="https://id.wikipedia.org/wiki/Tritunggal#cite_note-understanding-trinity-6" TargetMode="External"/><Relationship Id="rId34" Type="http://schemas.openxmlformats.org/officeDocument/2006/relationships/hyperlink" Target="https://id.wikipedia.org/wiki/Tritunggal#cite_note-10" TargetMode="External"/><Relationship Id="rId7" Type="http://schemas.openxmlformats.org/officeDocument/2006/relationships/hyperlink" Target="https://id.wikipedia.org/wiki/Tritunggal#cite_note-1" TargetMode="External"/><Relationship Id="rId12" Type="http://schemas.openxmlformats.org/officeDocument/2006/relationships/hyperlink" Target="https://id.wikipedia.org/wiki/Tritunggal#cite_note-Catholic_Encyclopedia-3" TargetMode="External"/><Relationship Id="rId17" Type="http://schemas.openxmlformats.org/officeDocument/2006/relationships/hyperlink" Target="https://id.wikipedia.org/wiki/Roh_Kudus_(Kekristenan)" TargetMode="External"/><Relationship Id="rId25" Type="http://schemas.openxmlformats.org/officeDocument/2006/relationships/hyperlink" Target="https://id.wikipedia.org/wiki/Konsili_Lateran_IV" TargetMode="External"/><Relationship Id="rId33" Type="http://schemas.openxmlformats.org/officeDocument/2006/relationships/hyperlink" Target="https://id.wikipedia.org/wiki/Alkitab" TargetMode="External"/><Relationship Id="rId2" Type="http://schemas.openxmlformats.org/officeDocument/2006/relationships/slide" Target="../slides/slide14.xml"/><Relationship Id="rId16" Type="http://schemas.openxmlformats.org/officeDocument/2006/relationships/hyperlink" Target="https://id.wikipedia.org/wiki/Kristus" TargetMode="External"/><Relationship Id="rId20" Type="http://schemas.openxmlformats.org/officeDocument/2006/relationships/hyperlink" Target="https://id.wikipedia.org/wiki/Tritunggal#cite_note-thelogy-sanity-5" TargetMode="External"/><Relationship Id="rId29" Type="http://schemas.openxmlformats.org/officeDocument/2006/relationships/hyperlink" Target="https://id.wikipedia.org/wiki/Bapa_Gereja" TargetMode="External"/><Relationship Id="rId1" Type="http://schemas.openxmlformats.org/officeDocument/2006/relationships/notesMaster" Target="../notesMasters/notesMaster1.xml"/><Relationship Id="rId6" Type="http://schemas.openxmlformats.org/officeDocument/2006/relationships/hyperlink" Target="https://id.wikipedia.org/wiki/Harfiah" TargetMode="External"/><Relationship Id="rId11" Type="http://schemas.openxmlformats.org/officeDocument/2006/relationships/hyperlink" Target="https://id.wikipedia.org/wiki/Hipostasis_(filsafat_dan_agama)" TargetMode="External"/><Relationship Id="rId24" Type="http://schemas.openxmlformats.org/officeDocument/2006/relationships/hyperlink" Target="https://id.wikipedia.org/w/index.php?title=Iman_dalam_Kekristenan&amp;action=edit&amp;redlink=1" TargetMode="External"/><Relationship Id="rId32" Type="http://schemas.openxmlformats.org/officeDocument/2006/relationships/hyperlink" Target="https://id.wikipedia.org/wiki/Perjanjian_Baru" TargetMode="External"/><Relationship Id="rId5" Type="http://schemas.openxmlformats.org/officeDocument/2006/relationships/hyperlink" Target="https://id.wikipedia.org/wiki/Bahasa_Latin" TargetMode="External"/><Relationship Id="rId15" Type="http://schemas.openxmlformats.org/officeDocument/2006/relationships/hyperlink" Target="https://id.wikipedia.org/wiki/Pandangan_Kristen_tentang_Yesus" TargetMode="External"/><Relationship Id="rId23" Type="http://schemas.openxmlformats.org/officeDocument/2006/relationships/hyperlink" Target="https://id.wikipedia.org/w/index.php?title=Misteri_suci&amp;action=edit&amp;redlink=1" TargetMode="External"/><Relationship Id="rId28" Type="http://schemas.openxmlformats.org/officeDocument/2006/relationships/hyperlink" Target="https://id.wikipedia.org/wiki/Tritunggal#cite_note-ccc253-9" TargetMode="External"/><Relationship Id="rId10" Type="http://schemas.openxmlformats.org/officeDocument/2006/relationships/hyperlink" Target="https://id.wikipedia.org/wiki/Tritunggal#cite_note-2" TargetMode="External"/><Relationship Id="rId19" Type="http://schemas.openxmlformats.org/officeDocument/2006/relationships/hyperlink" Target="https://id.wikipedia.org/wiki/Tritunggal#cite_note-def-lateran-4" TargetMode="External"/><Relationship Id="rId31" Type="http://schemas.openxmlformats.org/officeDocument/2006/relationships/hyperlink" Target="https://id.wikipedia.org/wiki/Kitab_Kejadian" TargetMode="External"/><Relationship Id="rId4" Type="http://schemas.openxmlformats.org/officeDocument/2006/relationships/hyperlink" Target="https://id.wikipedia.org/wiki/Kekristenan" TargetMode="External"/><Relationship Id="rId9" Type="http://schemas.openxmlformats.org/officeDocument/2006/relationships/hyperlink" Target="https://id.wikipedia.org/wiki/Pribadi" TargetMode="External"/><Relationship Id="rId14" Type="http://schemas.openxmlformats.org/officeDocument/2006/relationships/hyperlink" Target="https://id.wikipedia.org/wiki/Allah_Anak" TargetMode="External"/><Relationship Id="rId22" Type="http://schemas.openxmlformats.org/officeDocument/2006/relationships/hyperlink" Target="https://id.wikipedia.org/wiki/Tritunggal#cite_note-baltimore-catechism-7" TargetMode="External"/><Relationship Id="rId27" Type="http://schemas.openxmlformats.org/officeDocument/2006/relationships/hyperlink" Target="https://id.wikipedia.org/wiki/Tritunggal#cite_note-sysstudy-8" TargetMode="External"/><Relationship Id="rId30" Type="http://schemas.openxmlformats.org/officeDocument/2006/relationships/hyperlink" Target="https://id.wikipedia.org/wiki/Perjanjian_Lam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1</a:t>
            </a:fld>
            <a:endParaRPr lang="en-US"/>
          </a:p>
        </p:txBody>
      </p:sp>
    </p:spTree>
    <p:extLst>
      <p:ext uri="{BB962C8B-B14F-4D97-AF65-F5344CB8AC3E}">
        <p14:creationId xmlns:p14="http://schemas.microsoft.com/office/powerpoint/2010/main" val="6992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11</a:t>
            </a:fld>
            <a:endParaRPr lang="en-US"/>
          </a:p>
        </p:txBody>
      </p:sp>
    </p:spTree>
    <p:extLst>
      <p:ext uri="{BB962C8B-B14F-4D97-AF65-F5344CB8AC3E}">
        <p14:creationId xmlns:p14="http://schemas.microsoft.com/office/powerpoint/2010/main" val="122276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Satu</a:t>
            </a:r>
            <a:r>
              <a:rPr lang="en-US" b="1" dirty="0" smtClean="0"/>
              <a:t> Allah </a:t>
            </a:r>
            <a:r>
              <a:rPr lang="en-US" b="1" dirty="0" err="1" smtClean="0"/>
              <a:t>sebagai</a:t>
            </a:r>
            <a:r>
              <a:rPr lang="en-US" b="1" dirty="0" smtClean="0"/>
              <a:t> </a:t>
            </a:r>
            <a:r>
              <a:rPr lang="en-US" b="1" dirty="0" err="1" smtClean="0"/>
              <a:t>tiga</a:t>
            </a:r>
            <a:r>
              <a:rPr lang="en-US" b="1" dirty="0" smtClean="0"/>
              <a:t> </a:t>
            </a:r>
            <a:r>
              <a:rPr lang="en-US" b="1" dirty="0" err="1" smtClean="0"/>
              <a:t>pribadi</a:t>
            </a:r>
            <a:endParaRPr lang="en-US" b="1" dirty="0" smtClean="0"/>
          </a:p>
          <a:p>
            <a:r>
              <a:rPr lang="en-US" dirty="0" err="1" smtClean="0"/>
              <a:t>Dalam</a:t>
            </a:r>
            <a:r>
              <a:rPr lang="en-US" dirty="0" smtClean="0"/>
              <a:t> </a:t>
            </a:r>
            <a:r>
              <a:rPr lang="en-US" dirty="0" err="1" smtClean="0"/>
              <a:t>doktrin</a:t>
            </a:r>
            <a:r>
              <a:rPr lang="en-US" dirty="0" smtClean="0"/>
              <a:t> </a:t>
            </a:r>
            <a:r>
              <a:rPr lang="en-US" dirty="0" err="1" smtClean="0"/>
              <a:t>Trinitaris</a:t>
            </a:r>
            <a:r>
              <a:rPr lang="en-US" dirty="0" smtClean="0"/>
              <a:t>, Allah </a:t>
            </a:r>
            <a:r>
              <a:rPr lang="en-US" dirty="0" err="1" smtClean="0"/>
              <a:t>hadir</a:t>
            </a:r>
            <a:r>
              <a:rPr lang="en-US" dirty="0" smtClean="0"/>
              <a:t> </a:t>
            </a:r>
            <a:r>
              <a:rPr lang="en-US" dirty="0" err="1" smtClean="0"/>
              <a:t>sebagai</a:t>
            </a:r>
            <a:r>
              <a:rPr lang="en-US" dirty="0" smtClean="0"/>
              <a:t> </a:t>
            </a:r>
            <a:r>
              <a:rPr lang="en-US" dirty="0" err="1" smtClean="0"/>
              <a:t>tiga</a:t>
            </a:r>
            <a:r>
              <a:rPr lang="en-US" dirty="0" smtClean="0"/>
              <a:t> </a:t>
            </a:r>
            <a:r>
              <a:rPr lang="en-US" dirty="0" err="1" smtClean="0"/>
              <a:t>pribadi</a:t>
            </a:r>
            <a:r>
              <a:rPr lang="en-US" dirty="0" smtClean="0"/>
              <a:t> </a:t>
            </a:r>
            <a:r>
              <a:rPr lang="en-US" dirty="0" err="1" smtClean="0"/>
              <a:t>atau</a:t>
            </a:r>
            <a:r>
              <a:rPr lang="en-US" dirty="0" smtClean="0"/>
              <a:t> </a:t>
            </a:r>
            <a:r>
              <a:rPr lang="en-US" dirty="0" err="1" smtClean="0"/>
              <a:t>hipostasis</a:t>
            </a:r>
            <a:r>
              <a:rPr lang="en-US" dirty="0" smtClean="0"/>
              <a:t>, </a:t>
            </a:r>
            <a:r>
              <a:rPr lang="en-US" dirty="0" err="1" smtClean="0"/>
              <a:t>tetapi</a:t>
            </a:r>
            <a:r>
              <a:rPr lang="en-US" dirty="0" smtClean="0"/>
              <a:t> </a:t>
            </a:r>
            <a:r>
              <a:rPr lang="en-US" dirty="0" err="1" smtClean="0"/>
              <a:t>satu</a:t>
            </a:r>
            <a:r>
              <a:rPr lang="en-US" dirty="0" smtClean="0"/>
              <a:t> </a:t>
            </a:r>
            <a:r>
              <a:rPr lang="en-US" dirty="0" err="1" smtClean="0"/>
              <a:t>hakikat</a:t>
            </a:r>
            <a:r>
              <a:rPr lang="en-US" dirty="0" smtClean="0"/>
              <a:t>, </a:t>
            </a:r>
            <a:r>
              <a:rPr lang="en-US" dirty="0" err="1" smtClean="0"/>
              <a:t>memiliki</a:t>
            </a:r>
            <a:r>
              <a:rPr lang="en-US" dirty="0" smtClean="0"/>
              <a:t> </a:t>
            </a:r>
            <a:r>
              <a:rPr lang="en-US" dirty="0" err="1" smtClean="0"/>
              <a:t>satu</a:t>
            </a:r>
            <a:r>
              <a:rPr lang="en-US" dirty="0" smtClean="0"/>
              <a:t> </a:t>
            </a:r>
            <a:r>
              <a:rPr lang="en-US" dirty="0" err="1" smtClean="0"/>
              <a:t>kodrat</a:t>
            </a:r>
            <a:r>
              <a:rPr lang="en-US" dirty="0" smtClean="0"/>
              <a:t> </a:t>
            </a:r>
            <a:r>
              <a:rPr lang="en-US" dirty="0" err="1" smtClean="0"/>
              <a:t>ilahi</a:t>
            </a:r>
            <a:r>
              <a:rPr lang="en-US" dirty="0" smtClean="0"/>
              <a:t> </a:t>
            </a:r>
            <a:r>
              <a:rPr lang="en-US" dirty="0" err="1" smtClean="0"/>
              <a:t>tunggal</a:t>
            </a:r>
            <a:r>
              <a:rPr lang="en-US" dirty="0" smtClean="0"/>
              <a:t>.</a:t>
            </a:r>
            <a:r>
              <a:rPr lang="en-US" baseline="30000" dirty="0" smtClean="0">
                <a:hlinkClick r:id="rId3"/>
              </a:rPr>
              <a:t>[55]</a:t>
            </a:r>
            <a:r>
              <a:rPr lang="en-US" dirty="0" smtClean="0"/>
              <a:t> </a:t>
            </a:r>
            <a:r>
              <a:rPr lang="en-US" dirty="0" err="1" smtClean="0"/>
              <a:t>Anggota-anggota</a:t>
            </a:r>
            <a:r>
              <a:rPr lang="en-US" dirty="0" smtClean="0"/>
              <a:t> </a:t>
            </a:r>
            <a:r>
              <a:rPr lang="en-US" dirty="0" err="1" smtClean="0"/>
              <a:t>Trinitas</a:t>
            </a:r>
            <a:r>
              <a:rPr lang="en-US" dirty="0" smtClean="0"/>
              <a:t> </a:t>
            </a:r>
            <a:r>
              <a:rPr lang="en-US" dirty="0" err="1" smtClean="0"/>
              <a:t>sama</a:t>
            </a:r>
            <a:r>
              <a:rPr lang="en-US" dirty="0" smtClean="0"/>
              <a:t> </a:t>
            </a:r>
            <a:r>
              <a:rPr lang="en-US" dirty="0" err="1" smtClean="0"/>
              <a:t>dalam</a:t>
            </a:r>
            <a:r>
              <a:rPr lang="en-US" dirty="0" smtClean="0"/>
              <a:t> </a:t>
            </a:r>
            <a:r>
              <a:rPr lang="en-US" dirty="0" err="1" smtClean="0"/>
              <a:t>kesetaraan</a:t>
            </a:r>
            <a:r>
              <a:rPr lang="en-US" dirty="0" smtClean="0"/>
              <a:t> </a:t>
            </a:r>
            <a:r>
              <a:rPr lang="en-US" dirty="0" err="1" smtClean="0"/>
              <a:t>dan</a:t>
            </a:r>
            <a:r>
              <a:rPr lang="en-US" dirty="0" smtClean="0"/>
              <a:t> </a:t>
            </a:r>
            <a:r>
              <a:rPr lang="en-US" dirty="0" err="1" smtClean="0"/>
              <a:t>kekekalan</a:t>
            </a:r>
            <a:r>
              <a:rPr lang="en-US" dirty="0" smtClean="0"/>
              <a:t>, </a:t>
            </a:r>
            <a:r>
              <a:rPr lang="en-US" dirty="0" err="1" smtClean="0"/>
              <a:t>satu</a:t>
            </a:r>
            <a:r>
              <a:rPr lang="en-US" dirty="0" smtClean="0"/>
              <a:t> </a:t>
            </a:r>
            <a:r>
              <a:rPr lang="en-US" dirty="0" err="1" smtClean="0"/>
              <a:t>dalam</a:t>
            </a:r>
            <a:r>
              <a:rPr lang="en-US" dirty="0" smtClean="0"/>
              <a:t> </a:t>
            </a:r>
            <a:r>
              <a:rPr lang="en-US" dirty="0" err="1" smtClean="0"/>
              <a:t>esensi</a:t>
            </a:r>
            <a:r>
              <a:rPr lang="en-US" dirty="0" smtClean="0"/>
              <a:t>, </a:t>
            </a:r>
            <a:r>
              <a:rPr lang="en-US" dirty="0" err="1" smtClean="0"/>
              <a:t>kodrat</a:t>
            </a:r>
            <a:r>
              <a:rPr lang="en-US" dirty="0" smtClean="0"/>
              <a:t>, </a:t>
            </a:r>
            <a:r>
              <a:rPr lang="en-US" dirty="0" err="1" smtClean="0"/>
              <a:t>kuasa</a:t>
            </a:r>
            <a:r>
              <a:rPr lang="en-US" dirty="0" smtClean="0"/>
              <a:t>, </a:t>
            </a:r>
            <a:r>
              <a:rPr lang="en-US" dirty="0" err="1" smtClean="0"/>
              <a:t>tindakan</a:t>
            </a:r>
            <a:r>
              <a:rPr lang="en-US" dirty="0" smtClean="0"/>
              <a:t>, </a:t>
            </a:r>
            <a:r>
              <a:rPr lang="en-US" dirty="0" err="1" smtClean="0"/>
              <a:t>dan</a:t>
            </a:r>
            <a:r>
              <a:rPr lang="en-US" dirty="0" smtClean="0"/>
              <a:t> </a:t>
            </a:r>
            <a:r>
              <a:rPr lang="en-US" dirty="0" err="1" smtClean="0"/>
              <a:t>kehendak</a:t>
            </a:r>
            <a:r>
              <a:rPr lang="en-US" dirty="0" smtClean="0"/>
              <a:t>. </a:t>
            </a:r>
            <a:r>
              <a:rPr lang="en-US" dirty="0" err="1" smtClean="0"/>
              <a:t>Sebagaimana</a:t>
            </a:r>
            <a:r>
              <a:rPr lang="en-US" dirty="0" smtClean="0"/>
              <a:t> </a:t>
            </a:r>
            <a:r>
              <a:rPr lang="en-US" dirty="0" err="1" smtClean="0"/>
              <a:t>dinyatakan</a:t>
            </a:r>
            <a:r>
              <a:rPr lang="en-US" dirty="0" smtClean="0"/>
              <a:t> </a:t>
            </a:r>
            <a:r>
              <a:rPr lang="en-US" dirty="0" err="1" smtClean="0"/>
              <a:t>dalam</a:t>
            </a:r>
            <a:r>
              <a:rPr lang="en-US" dirty="0" smtClean="0"/>
              <a:t> </a:t>
            </a:r>
            <a:r>
              <a:rPr lang="en-US" dirty="0" err="1" smtClean="0">
                <a:hlinkClick r:id="rId4" tooltip="Kredo Athanasius"/>
              </a:rPr>
              <a:t>Kredo</a:t>
            </a:r>
            <a:r>
              <a:rPr lang="en-US" dirty="0" smtClean="0">
                <a:hlinkClick r:id="rId4" tooltip="Kredo Athanasius"/>
              </a:rPr>
              <a:t> Athanasius</a:t>
            </a:r>
            <a:r>
              <a:rPr lang="en-US" dirty="0" smtClean="0"/>
              <a:t>, </a:t>
            </a:r>
            <a:r>
              <a:rPr lang="en-US" dirty="0" err="1" smtClean="0"/>
              <a:t>Bapa</a:t>
            </a:r>
            <a:r>
              <a:rPr lang="en-US" dirty="0" smtClean="0"/>
              <a:t> </a:t>
            </a:r>
            <a:r>
              <a:rPr lang="en-US" dirty="0" err="1" smtClean="0"/>
              <a:t>tidak</a:t>
            </a:r>
            <a:r>
              <a:rPr lang="en-US" dirty="0" smtClean="0"/>
              <a:t> </a:t>
            </a:r>
            <a:r>
              <a:rPr lang="en-US" dirty="0" err="1" smtClean="0"/>
              <a:t>diciptakan</a:t>
            </a:r>
            <a:r>
              <a:rPr lang="en-US" dirty="0" smtClean="0"/>
              <a:t>, Putra </a:t>
            </a:r>
            <a:r>
              <a:rPr lang="en-US" dirty="0" err="1" smtClean="0"/>
              <a:t>tidak</a:t>
            </a:r>
            <a:r>
              <a:rPr lang="en-US" dirty="0" smtClean="0"/>
              <a:t> </a:t>
            </a:r>
            <a:r>
              <a:rPr lang="en-US" dirty="0" err="1" smtClean="0"/>
              <a:t>diciptakan</a:t>
            </a:r>
            <a:r>
              <a:rPr lang="en-US" dirty="0" smtClean="0"/>
              <a:t>, </a:t>
            </a:r>
            <a:r>
              <a:rPr lang="en-US" dirty="0" err="1" smtClean="0"/>
              <a:t>dan</a:t>
            </a:r>
            <a:r>
              <a:rPr lang="en-US" dirty="0" smtClean="0"/>
              <a:t> </a:t>
            </a:r>
            <a:r>
              <a:rPr lang="en-US" dirty="0" err="1" smtClean="0"/>
              <a:t>Roh</a:t>
            </a:r>
            <a:r>
              <a:rPr lang="en-US" dirty="0" smtClean="0"/>
              <a:t> Kudus </a:t>
            </a:r>
            <a:r>
              <a:rPr lang="en-US" dirty="0" err="1" smtClean="0"/>
              <a:t>tidak</a:t>
            </a:r>
            <a:r>
              <a:rPr lang="en-US" dirty="0" smtClean="0"/>
              <a:t> </a:t>
            </a:r>
            <a:r>
              <a:rPr lang="en-US" dirty="0" err="1" smtClean="0"/>
              <a:t>diciptakan</a:t>
            </a:r>
            <a:r>
              <a:rPr lang="en-US" dirty="0" smtClean="0"/>
              <a:t>, </a:t>
            </a:r>
            <a:r>
              <a:rPr lang="en-US" dirty="0" err="1" smtClean="0"/>
              <a:t>dan</a:t>
            </a:r>
            <a:r>
              <a:rPr lang="en-US" dirty="0" smtClean="0"/>
              <a:t> </a:t>
            </a:r>
            <a:r>
              <a:rPr lang="en-US" dirty="0" err="1" smtClean="0"/>
              <a:t>Ketiganya</a:t>
            </a:r>
            <a:r>
              <a:rPr lang="en-US" dirty="0" smtClean="0"/>
              <a:t> </a:t>
            </a:r>
            <a:r>
              <a:rPr lang="en-US" dirty="0" err="1" smtClean="0"/>
              <a:t>adalah</a:t>
            </a:r>
            <a:r>
              <a:rPr lang="en-US" dirty="0" smtClean="0"/>
              <a:t> </a:t>
            </a:r>
            <a:r>
              <a:rPr lang="en-US" dirty="0" err="1" smtClean="0"/>
              <a:t>kekal</a:t>
            </a:r>
            <a:r>
              <a:rPr lang="en-US" dirty="0" smtClean="0"/>
              <a:t> (</a:t>
            </a:r>
            <a:r>
              <a:rPr lang="en-US" dirty="0" err="1" smtClean="0"/>
              <a:t>abadi</a:t>
            </a:r>
            <a:r>
              <a:rPr lang="en-US" dirty="0" smtClean="0"/>
              <a:t>) </a:t>
            </a:r>
            <a:r>
              <a:rPr lang="en-US" dirty="0" err="1" smtClean="0"/>
              <a:t>tanpa</a:t>
            </a:r>
            <a:r>
              <a:rPr lang="en-US" dirty="0" smtClean="0"/>
              <a:t> </a:t>
            </a:r>
            <a:r>
              <a:rPr lang="en-US" dirty="0" err="1" smtClean="0"/>
              <a:t>awal</a:t>
            </a:r>
            <a:r>
              <a:rPr lang="en-US" dirty="0" smtClean="0"/>
              <a:t> </a:t>
            </a:r>
            <a:r>
              <a:rPr lang="en-US" dirty="0" err="1" smtClean="0"/>
              <a:t>mula</a:t>
            </a:r>
            <a:r>
              <a:rPr lang="en-US" dirty="0" smtClean="0"/>
              <a:t>.</a:t>
            </a:r>
            <a:r>
              <a:rPr lang="en-US" baseline="30000" dirty="0" smtClean="0">
                <a:hlinkClick r:id="rId5"/>
              </a:rPr>
              <a:t>[56]</a:t>
            </a:r>
            <a:r>
              <a:rPr lang="en-US" dirty="0" smtClean="0"/>
              <a:t> "</a:t>
            </a:r>
            <a:r>
              <a:rPr lang="en-US" dirty="0" err="1" smtClean="0"/>
              <a:t>Bapa</a:t>
            </a:r>
            <a:r>
              <a:rPr lang="en-US" dirty="0" smtClean="0"/>
              <a:t> </a:t>
            </a:r>
            <a:r>
              <a:rPr lang="en-US" dirty="0" err="1" smtClean="0"/>
              <a:t>dan</a:t>
            </a:r>
            <a:r>
              <a:rPr lang="en-US" dirty="0" smtClean="0"/>
              <a:t> Putra </a:t>
            </a:r>
            <a:r>
              <a:rPr lang="en-US" dirty="0" err="1" smtClean="0"/>
              <a:t>dan</a:t>
            </a:r>
            <a:r>
              <a:rPr lang="en-US" dirty="0" smtClean="0"/>
              <a:t> </a:t>
            </a:r>
            <a:r>
              <a:rPr lang="en-US" dirty="0" err="1" smtClean="0"/>
              <a:t>Roh</a:t>
            </a:r>
            <a:r>
              <a:rPr lang="en-US" dirty="0" smtClean="0"/>
              <a:t> Kudus" </a:t>
            </a:r>
            <a:r>
              <a:rPr lang="en-US" dirty="0" err="1" smtClean="0"/>
              <a:t>bukan</a:t>
            </a:r>
            <a:r>
              <a:rPr lang="en-US" dirty="0" smtClean="0"/>
              <a:t> </a:t>
            </a:r>
            <a:r>
              <a:rPr lang="en-US" dirty="0" err="1" smtClean="0"/>
              <a:t>nama-nama</a:t>
            </a:r>
            <a:r>
              <a:rPr lang="en-US" dirty="0" smtClean="0"/>
              <a:t> </a:t>
            </a:r>
            <a:r>
              <a:rPr lang="en-US" dirty="0" err="1" smtClean="0"/>
              <a:t>bagian</a:t>
            </a:r>
            <a:r>
              <a:rPr lang="en-US" dirty="0" smtClean="0"/>
              <a:t> yang </a:t>
            </a:r>
            <a:r>
              <a:rPr lang="en-US" dirty="0" err="1" smtClean="0"/>
              <a:t>berbeda</a:t>
            </a:r>
            <a:r>
              <a:rPr lang="en-US" dirty="0" smtClean="0"/>
              <a:t> </a:t>
            </a:r>
            <a:r>
              <a:rPr lang="en-US" dirty="0" err="1" smtClean="0"/>
              <a:t>dari</a:t>
            </a:r>
            <a:r>
              <a:rPr lang="en-US" dirty="0" smtClean="0"/>
              <a:t> Allah, </a:t>
            </a:r>
            <a:r>
              <a:rPr lang="en-US" dirty="0" err="1" smtClean="0"/>
              <a:t>tetapi</a:t>
            </a:r>
            <a:r>
              <a:rPr lang="en-US" dirty="0" smtClean="0"/>
              <a:t> </a:t>
            </a:r>
            <a:r>
              <a:rPr lang="en-US" dirty="0" err="1" smtClean="0"/>
              <a:t>satu</a:t>
            </a:r>
            <a:r>
              <a:rPr lang="en-US" dirty="0" smtClean="0"/>
              <a:t> </a:t>
            </a:r>
            <a:r>
              <a:rPr lang="en-US" dirty="0" err="1" smtClean="0"/>
              <a:t>nama</a:t>
            </a:r>
            <a:r>
              <a:rPr lang="en-US" dirty="0" smtClean="0"/>
              <a:t> Allah</a:t>
            </a:r>
            <a:r>
              <a:rPr lang="en-US" baseline="30000" dirty="0" smtClean="0">
                <a:hlinkClick r:id="rId6"/>
              </a:rPr>
              <a:t>[57]</a:t>
            </a:r>
            <a:r>
              <a:rPr lang="en-US" dirty="0" smtClean="0"/>
              <a:t> </a:t>
            </a:r>
            <a:r>
              <a:rPr lang="en-US" dirty="0" err="1" smtClean="0"/>
              <a:t>karena</a:t>
            </a:r>
            <a:r>
              <a:rPr lang="en-US" dirty="0" smtClean="0"/>
              <a:t> </a:t>
            </a:r>
            <a:r>
              <a:rPr lang="en-US" dirty="0" err="1" smtClean="0"/>
              <a:t>terdapat</a:t>
            </a:r>
            <a:r>
              <a:rPr lang="en-US" dirty="0" smtClean="0"/>
              <a:t> </a:t>
            </a:r>
            <a:r>
              <a:rPr lang="en-US" dirty="0" err="1" smtClean="0"/>
              <a:t>tiga</a:t>
            </a:r>
            <a:r>
              <a:rPr lang="en-US" dirty="0" smtClean="0"/>
              <a:t> </a:t>
            </a:r>
            <a:r>
              <a:rPr lang="en-US" dirty="0" err="1" smtClean="0"/>
              <a:t>pribadi</a:t>
            </a:r>
            <a:r>
              <a:rPr lang="en-US" dirty="0" smtClean="0"/>
              <a:t> di </a:t>
            </a:r>
            <a:r>
              <a:rPr lang="en-US" dirty="0" err="1" smtClean="0"/>
              <a:t>dalam</a:t>
            </a:r>
            <a:r>
              <a:rPr lang="en-US" dirty="0" smtClean="0"/>
              <a:t> Allah </a:t>
            </a:r>
            <a:r>
              <a:rPr lang="en-US" dirty="0" err="1" smtClean="0"/>
              <a:t>sebagai</a:t>
            </a:r>
            <a:r>
              <a:rPr lang="en-US" dirty="0" smtClean="0"/>
              <a:t> </a:t>
            </a:r>
            <a:r>
              <a:rPr lang="en-US" dirty="0" err="1" smtClean="0"/>
              <a:t>satu</a:t>
            </a:r>
            <a:r>
              <a:rPr lang="en-US" dirty="0" smtClean="0"/>
              <a:t> </a:t>
            </a:r>
            <a:r>
              <a:rPr lang="en-US" dirty="0" err="1" smtClean="0"/>
              <a:t>entitas</a:t>
            </a:r>
            <a:r>
              <a:rPr lang="en-US" dirty="0" smtClean="0"/>
              <a:t>.</a:t>
            </a:r>
            <a:r>
              <a:rPr lang="en-US" baseline="30000" dirty="0" smtClean="0">
                <a:hlinkClick r:id="rId7"/>
              </a:rPr>
              <a:t>[58]</a:t>
            </a:r>
            <a:r>
              <a:rPr lang="en-US" dirty="0" smtClean="0"/>
              <a:t> </a:t>
            </a:r>
            <a:r>
              <a:rPr lang="en-US" dirty="0" err="1" smtClean="0"/>
              <a:t>Ketiganya</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dipisahkan</a:t>
            </a:r>
            <a:r>
              <a:rPr lang="en-US" dirty="0" smtClean="0"/>
              <a:t> </a:t>
            </a:r>
            <a:r>
              <a:rPr lang="en-US" dirty="0" err="1" smtClean="0"/>
              <a:t>satu</a:t>
            </a:r>
            <a:r>
              <a:rPr lang="en-US" dirty="0" smtClean="0"/>
              <a:t> </a:t>
            </a:r>
            <a:r>
              <a:rPr lang="en-US" dirty="0" err="1" smtClean="0"/>
              <a:t>sama</a:t>
            </a:r>
            <a:r>
              <a:rPr lang="en-US" dirty="0" smtClean="0"/>
              <a:t> lain. </a:t>
            </a:r>
            <a:r>
              <a:rPr lang="en-US" dirty="0" err="1" smtClean="0"/>
              <a:t>Masing-masing</a:t>
            </a:r>
            <a:r>
              <a:rPr lang="en-US" dirty="0" smtClean="0"/>
              <a:t> </a:t>
            </a:r>
            <a:r>
              <a:rPr lang="en-US" dirty="0" err="1" smtClean="0"/>
              <a:t>pribadi</a:t>
            </a:r>
            <a:r>
              <a:rPr lang="en-US" dirty="0" smtClean="0"/>
              <a:t> </a:t>
            </a:r>
            <a:r>
              <a:rPr lang="en-US" dirty="0" err="1" smtClean="0"/>
              <a:t>dipahami</a:t>
            </a:r>
            <a:r>
              <a:rPr lang="en-US" dirty="0" smtClean="0"/>
              <a:t> </a:t>
            </a:r>
            <a:r>
              <a:rPr lang="en-US" dirty="0" err="1" smtClean="0"/>
              <a:t>memiliki</a:t>
            </a:r>
            <a:r>
              <a:rPr lang="en-US" dirty="0" smtClean="0"/>
              <a:t> </a:t>
            </a:r>
            <a:r>
              <a:rPr lang="en-US" dirty="0" err="1" smtClean="0"/>
              <a:t>kodrat</a:t>
            </a:r>
            <a:r>
              <a:rPr lang="en-US" dirty="0" smtClean="0"/>
              <a:t> </a:t>
            </a:r>
            <a:r>
              <a:rPr lang="en-US" dirty="0" err="1" smtClean="0"/>
              <a:t>atau</a:t>
            </a:r>
            <a:r>
              <a:rPr lang="en-US" dirty="0" smtClean="0"/>
              <a:t> </a:t>
            </a:r>
            <a:r>
              <a:rPr lang="en-US" dirty="0" err="1" smtClean="0"/>
              <a:t>esensi</a:t>
            </a:r>
            <a:r>
              <a:rPr lang="en-US" dirty="0" smtClean="0"/>
              <a:t> yang </a:t>
            </a:r>
            <a:r>
              <a:rPr lang="en-US" dirty="0" err="1" smtClean="0"/>
              <a:t>identik</a:t>
            </a:r>
            <a:r>
              <a:rPr lang="en-US" dirty="0" smtClean="0"/>
              <a:t>, </a:t>
            </a:r>
            <a:r>
              <a:rPr lang="en-US" dirty="0" err="1" smtClean="0"/>
              <a:t>bukan</a:t>
            </a:r>
            <a:r>
              <a:rPr lang="en-US" dirty="0" smtClean="0"/>
              <a:t> </a:t>
            </a:r>
            <a:r>
              <a:rPr lang="en-US" dirty="0" err="1" smtClean="0"/>
              <a:t>sekadar</a:t>
            </a:r>
            <a:r>
              <a:rPr lang="en-US" dirty="0" smtClean="0"/>
              <a:t> </a:t>
            </a:r>
            <a:r>
              <a:rPr lang="en-US" dirty="0" err="1" smtClean="0"/>
              <a:t>kodrat-kodrat</a:t>
            </a:r>
            <a:r>
              <a:rPr lang="en-US" dirty="0" smtClean="0"/>
              <a:t> yang </a:t>
            </a:r>
            <a:r>
              <a:rPr lang="en-US" dirty="0" err="1" smtClean="0"/>
              <a:t>memiliki</a:t>
            </a:r>
            <a:r>
              <a:rPr lang="en-US" dirty="0" smtClean="0"/>
              <a:t> </a:t>
            </a:r>
            <a:r>
              <a:rPr lang="en-US" dirty="0" err="1" smtClean="0"/>
              <a:t>kemiripan</a:t>
            </a:r>
            <a:r>
              <a:rPr lang="en-US" dirty="0" smtClean="0"/>
              <a:t>.</a:t>
            </a:r>
            <a:r>
              <a:rPr lang="en-US" baseline="30000" dirty="0" smtClean="0">
                <a:hlinkClick r:id="rId8"/>
              </a:rPr>
              <a:t>[59]</a:t>
            </a:r>
            <a:endParaRPr lang="en-US" dirty="0" smtClean="0"/>
          </a:p>
          <a:p>
            <a:r>
              <a:rPr lang="en-US" dirty="0" err="1" smtClean="0"/>
              <a:t>Bagi</a:t>
            </a:r>
            <a:r>
              <a:rPr lang="en-US" dirty="0" smtClean="0"/>
              <a:t> </a:t>
            </a:r>
            <a:r>
              <a:rPr lang="en-US" dirty="0" err="1" smtClean="0"/>
              <a:t>kalangan</a:t>
            </a:r>
            <a:r>
              <a:rPr lang="en-US" dirty="0" smtClean="0"/>
              <a:t> </a:t>
            </a:r>
            <a:r>
              <a:rPr lang="en-US" dirty="0" err="1" smtClean="0"/>
              <a:t>Trinitaris</a:t>
            </a:r>
            <a:r>
              <a:rPr lang="en-US" dirty="0" smtClean="0"/>
              <a:t>, </a:t>
            </a:r>
            <a:r>
              <a:rPr lang="en-US" dirty="0" err="1" smtClean="0"/>
              <a:t>penekanan</a:t>
            </a:r>
            <a:r>
              <a:rPr lang="en-US" dirty="0" smtClean="0"/>
              <a:t> </a:t>
            </a:r>
            <a:r>
              <a:rPr lang="en-US" dirty="0" err="1" smtClean="0"/>
              <a:t>pada</a:t>
            </a:r>
            <a:r>
              <a:rPr lang="en-US" dirty="0" smtClean="0"/>
              <a:t> kata "Kita" di </a:t>
            </a:r>
            <a:r>
              <a:rPr lang="en-US" dirty="0" err="1" smtClean="0"/>
              <a:t>Kejadian</a:t>
            </a:r>
            <a:r>
              <a:rPr lang="en-US" dirty="0" smtClean="0"/>
              <a:t> 1:26 </a:t>
            </a:r>
            <a:r>
              <a:rPr lang="en-US" dirty="0" err="1" smtClean="0"/>
              <a:t>adalah</a:t>
            </a:r>
            <a:r>
              <a:rPr lang="en-US" dirty="0" smtClean="0"/>
              <a:t> </a:t>
            </a:r>
            <a:r>
              <a:rPr lang="en-US" dirty="0" err="1" smtClean="0"/>
              <a:t>mengenai</a:t>
            </a:r>
            <a:r>
              <a:rPr lang="en-US" dirty="0" smtClean="0"/>
              <a:t> </a:t>
            </a:r>
            <a:r>
              <a:rPr lang="en-US" dirty="0" err="1" smtClean="0"/>
              <a:t>pluralitas</a:t>
            </a:r>
            <a:r>
              <a:rPr lang="en-US" dirty="0" smtClean="0"/>
              <a:t> </a:t>
            </a:r>
            <a:r>
              <a:rPr lang="en-US" dirty="0" err="1" smtClean="0"/>
              <a:t>dalam</a:t>
            </a:r>
            <a:r>
              <a:rPr lang="en-US" dirty="0" smtClean="0"/>
              <a:t> </a:t>
            </a:r>
            <a:r>
              <a:rPr lang="en-US" dirty="0" err="1" smtClean="0"/>
              <a:t>Ketuhanan</a:t>
            </a:r>
            <a:r>
              <a:rPr lang="en-US" dirty="0" smtClean="0"/>
              <a:t>, </a:t>
            </a:r>
            <a:r>
              <a:rPr lang="en-US" dirty="0" err="1" smtClean="0"/>
              <a:t>dan</a:t>
            </a:r>
            <a:r>
              <a:rPr lang="en-US" dirty="0" smtClean="0"/>
              <a:t> </a:t>
            </a:r>
            <a:r>
              <a:rPr lang="en-US" dirty="0" err="1" smtClean="0"/>
              <a:t>Kejadian</a:t>
            </a:r>
            <a:r>
              <a:rPr lang="en-US" dirty="0" smtClean="0"/>
              <a:t> 1:27 </a:t>
            </a:r>
            <a:r>
              <a:rPr lang="en-US" dirty="0" err="1" smtClean="0"/>
              <a:t>berbicara</a:t>
            </a:r>
            <a:r>
              <a:rPr lang="en-US" dirty="0" smtClean="0"/>
              <a:t> </a:t>
            </a:r>
            <a:r>
              <a:rPr lang="en-US" dirty="0" err="1" smtClean="0"/>
              <a:t>mengenai</a:t>
            </a:r>
            <a:r>
              <a:rPr lang="en-US" dirty="0" smtClean="0"/>
              <a:t> </a:t>
            </a:r>
            <a:r>
              <a:rPr lang="en-US" dirty="0" err="1" smtClean="0"/>
              <a:t>persekutuan</a:t>
            </a:r>
            <a:r>
              <a:rPr lang="en-US" dirty="0" smtClean="0"/>
              <a:t> </a:t>
            </a:r>
            <a:r>
              <a:rPr lang="en-US" dirty="0" err="1" smtClean="0"/>
              <a:t>dalam</a:t>
            </a:r>
            <a:r>
              <a:rPr lang="en-US" dirty="0" smtClean="0"/>
              <a:t> </a:t>
            </a:r>
            <a:r>
              <a:rPr lang="en-US" dirty="0" err="1" smtClean="0"/>
              <a:t>Esensi</a:t>
            </a:r>
            <a:r>
              <a:rPr lang="en-US" dirty="0" smtClean="0"/>
              <a:t> </a:t>
            </a:r>
            <a:r>
              <a:rPr lang="en-US" dirty="0" err="1" smtClean="0"/>
              <a:t>ilahi</a:t>
            </a:r>
            <a:r>
              <a:rPr lang="en-US" dirty="0" smtClean="0"/>
              <a:t>. Salah </a:t>
            </a:r>
            <a:r>
              <a:rPr lang="en-US" dirty="0" err="1" smtClean="0"/>
              <a:t>satu</a:t>
            </a:r>
            <a:r>
              <a:rPr lang="en-US" dirty="0" smtClean="0"/>
              <a:t> </a:t>
            </a:r>
            <a:r>
              <a:rPr lang="en-US" dirty="0" err="1" smtClean="0"/>
              <a:t>kemungkinan</a:t>
            </a:r>
            <a:r>
              <a:rPr lang="en-US" dirty="0" smtClean="0"/>
              <a:t> </a:t>
            </a:r>
            <a:r>
              <a:rPr lang="en-US" dirty="0" err="1" smtClean="0"/>
              <a:t>interpretasi</a:t>
            </a:r>
            <a:r>
              <a:rPr lang="en-US" dirty="0" smtClean="0"/>
              <a:t> </a:t>
            </a:r>
            <a:r>
              <a:rPr lang="en-US" dirty="0" err="1" smtClean="0"/>
              <a:t>atas</a:t>
            </a:r>
            <a:r>
              <a:rPr lang="en-US" dirty="0" smtClean="0"/>
              <a:t> </a:t>
            </a:r>
            <a:r>
              <a:rPr lang="en-US" dirty="0" err="1" smtClean="0"/>
              <a:t>Kejadian</a:t>
            </a:r>
            <a:r>
              <a:rPr lang="en-US" dirty="0" smtClean="0"/>
              <a:t> 1:26 </a:t>
            </a:r>
            <a:r>
              <a:rPr lang="en-US" dirty="0" err="1" smtClean="0"/>
              <a:t>adalah</a:t>
            </a:r>
            <a:r>
              <a:rPr lang="en-US" dirty="0" smtClean="0"/>
              <a:t> </a:t>
            </a:r>
            <a:r>
              <a:rPr lang="en-US" dirty="0" err="1" smtClean="0"/>
              <a:t>bahwa</a:t>
            </a:r>
            <a:r>
              <a:rPr lang="en-US" dirty="0" smtClean="0"/>
              <a:t> </a:t>
            </a:r>
            <a:r>
              <a:rPr lang="en-US" dirty="0" err="1" smtClean="0"/>
              <a:t>relasi</a:t>
            </a:r>
            <a:r>
              <a:rPr lang="en-US" dirty="0" smtClean="0"/>
              <a:t> Allah </a:t>
            </a:r>
            <a:r>
              <a:rPr lang="en-US" dirty="0" err="1" smtClean="0"/>
              <a:t>dalam</a:t>
            </a:r>
            <a:r>
              <a:rPr lang="en-US" dirty="0" smtClean="0"/>
              <a:t> </a:t>
            </a:r>
            <a:r>
              <a:rPr lang="en-US" dirty="0" err="1" smtClean="0"/>
              <a:t>Trinitas</a:t>
            </a:r>
            <a:r>
              <a:rPr lang="en-US" dirty="0" smtClean="0"/>
              <a:t> </a:t>
            </a:r>
            <a:r>
              <a:rPr lang="en-US" dirty="0" err="1" smtClean="0"/>
              <a:t>tercermin</a:t>
            </a:r>
            <a:r>
              <a:rPr lang="en-US" dirty="0" smtClean="0"/>
              <a:t> </a:t>
            </a:r>
            <a:r>
              <a:rPr lang="en-US" dirty="0" err="1" smtClean="0"/>
              <a:t>dalam</a:t>
            </a:r>
            <a:r>
              <a:rPr lang="en-US" dirty="0" smtClean="0"/>
              <a:t> </a:t>
            </a:r>
            <a:r>
              <a:rPr lang="en-US" dirty="0" err="1" smtClean="0"/>
              <a:t>manusia</a:t>
            </a:r>
            <a:r>
              <a:rPr lang="en-US" dirty="0" smtClean="0"/>
              <a:t> </a:t>
            </a:r>
            <a:r>
              <a:rPr lang="en-US" dirty="0" err="1" smtClean="0"/>
              <a:t>melalui</a:t>
            </a:r>
            <a:r>
              <a:rPr lang="en-US" dirty="0" smtClean="0"/>
              <a:t> </a:t>
            </a:r>
            <a:r>
              <a:rPr lang="en-US" dirty="0" err="1" smtClean="0"/>
              <a:t>relasi</a:t>
            </a:r>
            <a:r>
              <a:rPr lang="en-US" dirty="0" smtClean="0"/>
              <a:t> yang ideal </a:t>
            </a:r>
            <a:r>
              <a:rPr lang="en-US" dirty="0" err="1" smtClean="0"/>
              <a:t>antara</a:t>
            </a:r>
            <a:r>
              <a:rPr lang="en-US" dirty="0" smtClean="0"/>
              <a:t> </a:t>
            </a:r>
            <a:r>
              <a:rPr lang="en-US" dirty="0" err="1" smtClean="0"/>
              <a:t>suami</a:t>
            </a:r>
            <a:r>
              <a:rPr lang="en-US" dirty="0" smtClean="0"/>
              <a:t> </a:t>
            </a:r>
            <a:r>
              <a:rPr lang="en-US" dirty="0" err="1" smtClean="0"/>
              <a:t>dan</a:t>
            </a:r>
            <a:r>
              <a:rPr lang="en-US" dirty="0" smtClean="0"/>
              <a:t> </a:t>
            </a:r>
            <a:r>
              <a:rPr lang="en-US" dirty="0" err="1" smtClean="0"/>
              <a:t>istri</a:t>
            </a:r>
            <a:r>
              <a:rPr lang="en-US" dirty="0" smtClean="0"/>
              <a:t>, </a:t>
            </a:r>
            <a:r>
              <a:rPr lang="en-US" dirty="0" err="1" smtClean="0"/>
              <a:t>dua</a:t>
            </a:r>
            <a:r>
              <a:rPr lang="en-US" dirty="0" smtClean="0"/>
              <a:t> </a:t>
            </a:r>
            <a:r>
              <a:rPr lang="en-US" dirty="0" err="1" smtClean="0"/>
              <a:t>pribadi</a:t>
            </a:r>
            <a:r>
              <a:rPr lang="en-US" dirty="0" smtClean="0"/>
              <a:t> yang </a:t>
            </a:r>
            <a:r>
              <a:rPr lang="en-US" dirty="0" err="1" smtClean="0"/>
              <a:t>menjadi</a:t>
            </a:r>
            <a:r>
              <a:rPr lang="en-US" dirty="0" smtClean="0"/>
              <a:t> "</a:t>
            </a:r>
            <a:r>
              <a:rPr lang="en-US" dirty="0" err="1" smtClean="0"/>
              <a:t>satu</a:t>
            </a:r>
            <a:r>
              <a:rPr lang="en-US" dirty="0" smtClean="0"/>
              <a:t> </a:t>
            </a:r>
            <a:r>
              <a:rPr lang="en-US" dirty="0" err="1" smtClean="0"/>
              <a:t>daging</a:t>
            </a:r>
            <a:r>
              <a:rPr lang="en-US" dirty="0" smtClean="0"/>
              <a:t>", </a:t>
            </a:r>
            <a:r>
              <a:rPr lang="en-US" dirty="0" err="1" smtClean="0"/>
              <a:t>sebagaimana</a:t>
            </a:r>
            <a:r>
              <a:rPr lang="en-US" dirty="0" smtClean="0"/>
              <a:t> </a:t>
            </a:r>
            <a:r>
              <a:rPr lang="en-US" dirty="0" err="1" smtClean="0"/>
              <a:t>dijelaskan</a:t>
            </a:r>
            <a:r>
              <a:rPr lang="en-US" dirty="0" smtClean="0"/>
              <a:t> </a:t>
            </a:r>
            <a:r>
              <a:rPr lang="en-US" dirty="0" err="1" smtClean="0"/>
              <a:t>kemudian</a:t>
            </a:r>
            <a:r>
              <a:rPr lang="en-US" dirty="0" smtClean="0"/>
              <a:t> </a:t>
            </a:r>
            <a:r>
              <a:rPr lang="en-US" dirty="0" err="1" smtClean="0"/>
              <a:t>dalam</a:t>
            </a:r>
            <a:r>
              <a:rPr lang="en-US" dirty="0" smtClean="0"/>
              <a:t> </a:t>
            </a:r>
            <a:r>
              <a:rPr lang="en-US" dirty="0" err="1" smtClean="0"/>
              <a:t>penciptaan</a:t>
            </a:r>
            <a:r>
              <a:rPr lang="en-US" dirty="0" smtClean="0"/>
              <a:t> </a:t>
            </a:r>
            <a:r>
              <a:rPr lang="en-US" dirty="0" err="1" smtClean="0">
                <a:hlinkClick r:id="rId9" tooltip="Hawa"/>
              </a:rPr>
              <a:t>Hawa</a:t>
            </a:r>
            <a:r>
              <a:rPr lang="en-US" dirty="0" smtClean="0"/>
              <a:t> di </a:t>
            </a:r>
            <a:r>
              <a:rPr lang="en-US" dirty="0" err="1" smtClean="0"/>
              <a:t>bab</a:t>
            </a:r>
            <a:r>
              <a:rPr lang="en-US" dirty="0" smtClean="0"/>
              <a:t> </a:t>
            </a:r>
            <a:r>
              <a:rPr lang="en-US" dirty="0" err="1" smtClean="0"/>
              <a:t>selanjutnya.</a:t>
            </a:r>
            <a:r>
              <a:rPr lang="en-US" baseline="30000" dirty="0" err="1" smtClean="0"/>
              <a:t>Kej</a:t>
            </a:r>
            <a:r>
              <a:rPr lang="en-US" baseline="30000" dirty="0" smtClean="0"/>
              <a:t>. 2:18-24</a:t>
            </a:r>
            <a:endParaRPr lang="en-US" dirty="0" smtClean="0"/>
          </a:p>
          <a:p>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12</a:t>
            </a:fld>
            <a:endParaRPr lang="en-US"/>
          </a:p>
        </p:txBody>
      </p:sp>
    </p:spTree>
    <p:extLst>
      <p:ext uri="{BB962C8B-B14F-4D97-AF65-F5344CB8AC3E}">
        <p14:creationId xmlns:p14="http://schemas.microsoft.com/office/powerpoint/2010/main" val="235068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gama Kristen"/>
              </a:rPr>
              <a:t>Agama Kristen</a:t>
            </a:r>
            <a:r>
              <a:rPr lang="en-US" dirty="0" smtClean="0"/>
              <a:t> </a:t>
            </a:r>
            <a:r>
              <a:rPr lang="en-US" dirty="0" err="1" smtClean="0"/>
              <a:t>mengenal</a:t>
            </a:r>
            <a:r>
              <a:rPr lang="en-US" dirty="0" smtClean="0"/>
              <a:t> </a:t>
            </a:r>
            <a:r>
              <a:rPr lang="en-US" dirty="0" err="1" smtClean="0"/>
              <a:t>konsep</a:t>
            </a:r>
            <a:r>
              <a:rPr lang="en-US" dirty="0" smtClean="0"/>
              <a:t> </a:t>
            </a:r>
            <a:r>
              <a:rPr lang="en-US" dirty="0" err="1" smtClean="0">
                <a:hlinkClick r:id="rId4" tooltip="Tritunggal"/>
              </a:rPr>
              <a:t>Tritunggal</a:t>
            </a:r>
            <a:r>
              <a:rPr lang="en-US" dirty="0" smtClean="0"/>
              <a:t>, yang </a:t>
            </a:r>
            <a:r>
              <a:rPr lang="en-US" dirty="0" err="1" smtClean="0"/>
              <a:t>maksudnya</a:t>
            </a:r>
            <a:r>
              <a:rPr lang="en-US" dirty="0" smtClean="0"/>
              <a:t> </a:t>
            </a:r>
            <a:r>
              <a:rPr lang="en-US" dirty="0" err="1" smtClean="0"/>
              <a:t>Tuhan</a:t>
            </a:r>
            <a:r>
              <a:rPr lang="en-US" dirty="0" smtClean="0"/>
              <a:t> </a:t>
            </a:r>
            <a:r>
              <a:rPr lang="en-US" dirty="0" err="1" smtClean="0"/>
              <a:t>memiliki</a:t>
            </a:r>
            <a:r>
              <a:rPr lang="en-US" dirty="0" smtClean="0"/>
              <a:t> </a:t>
            </a:r>
            <a:r>
              <a:rPr lang="en-US" dirty="0" err="1" smtClean="0"/>
              <a:t>tiga</a:t>
            </a:r>
            <a:r>
              <a:rPr lang="en-US" dirty="0" smtClean="0"/>
              <a:t> </a:t>
            </a:r>
            <a:r>
              <a:rPr lang="en-US" dirty="0" err="1" smtClean="0"/>
              <a:t>pribadi</a:t>
            </a:r>
            <a:r>
              <a:rPr lang="en-US" dirty="0" smtClean="0"/>
              <a:t>: </a:t>
            </a:r>
            <a:r>
              <a:rPr lang="en-US" dirty="0" err="1" smtClean="0"/>
              <a:t>Bapa</a:t>
            </a:r>
            <a:r>
              <a:rPr lang="en-US" dirty="0" smtClean="0"/>
              <a:t>, Putra, </a:t>
            </a:r>
            <a:r>
              <a:rPr lang="en-US" dirty="0" err="1" smtClean="0"/>
              <a:t>dan</a:t>
            </a:r>
            <a:r>
              <a:rPr lang="en-US" dirty="0" smtClean="0"/>
              <a:t> </a:t>
            </a:r>
            <a:r>
              <a:rPr lang="en-US" dirty="0" err="1" smtClean="0">
                <a:hlinkClick r:id="rId5" tooltip="Roh Kudus"/>
              </a:rPr>
              <a:t>Roh</a:t>
            </a:r>
            <a:r>
              <a:rPr lang="en-US" dirty="0" smtClean="0">
                <a:hlinkClick r:id="rId5" tooltip="Roh Kudus"/>
              </a:rPr>
              <a:t> Kudus</a:t>
            </a:r>
            <a:r>
              <a:rPr lang="en-US" dirty="0" smtClean="0"/>
              <a:t>. </a:t>
            </a:r>
            <a:r>
              <a:rPr lang="en-US" dirty="0" err="1" smtClean="0"/>
              <a:t>Konsep</a:t>
            </a:r>
            <a:r>
              <a:rPr lang="en-US" dirty="0" smtClean="0"/>
              <a:t> </a:t>
            </a:r>
            <a:r>
              <a:rPr lang="en-US" dirty="0" err="1" smtClean="0"/>
              <a:t>ini</a:t>
            </a:r>
            <a:r>
              <a:rPr lang="en-US" dirty="0" smtClean="0"/>
              <a:t> </a:t>
            </a:r>
            <a:r>
              <a:rPr lang="en-US" dirty="0" err="1" smtClean="0"/>
              <a:t>terutama</a:t>
            </a:r>
            <a:r>
              <a:rPr lang="en-US" dirty="0" smtClean="0"/>
              <a:t> </a:t>
            </a:r>
            <a:r>
              <a:rPr lang="en-US" dirty="0" err="1" smtClean="0"/>
              <a:t>dipakai</a:t>
            </a:r>
            <a:r>
              <a:rPr lang="en-US" dirty="0" smtClean="0"/>
              <a:t> </a:t>
            </a:r>
            <a:r>
              <a:rPr lang="en-US" dirty="0" err="1" smtClean="0"/>
              <a:t>dalam</a:t>
            </a:r>
            <a:r>
              <a:rPr lang="en-US" dirty="0" smtClean="0"/>
              <a:t> </a:t>
            </a:r>
            <a:r>
              <a:rPr lang="en-US" dirty="0" err="1" smtClean="0">
                <a:hlinkClick r:id="rId6" tooltip="Gereja Katolik"/>
              </a:rPr>
              <a:t>Gereja</a:t>
            </a:r>
            <a:r>
              <a:rPr lang="en-US" dirty="0" smtClean="0">
                <a:hlinkClick r:id="rId6" tooltip="Gereja Katolik"/>
              </a:rPr>
              <a:t> </a:t>
            </a:r>
            <a:r>
              <a:rPr lang="en-US" dirty="0" err="1" smtClean="0">
                <a:hlinkClick r:id="rId6" tooltip="Gereja Katolik"/>
              </a:rPr>
              <a:t>Katolik</a:t>
            </a:r>
            <a:r>
              <a:rPr lang="en-US" dirty="0" smtClean="0"/>
              <a:t> </a:t>
            </a:r>
            <a:r>
              <a:rPr lang="en-US" dirty="0" err="1" smtClean="0"/>
              <a:t>dan</a:t>
            </a:r>
            <a:r>
              <a:rPr lang="en-US" dirty="0" smtClean="0"/>
              <a:t> </a:t>
            </a:r>
            <a:r>
              <a:rPr lang="en-US" dirty="0" err="1" smtClean="0">
                <a:hlinkClick r:id="rId7" tooltip="Gereja Ortodoks"/>
              </a:rPr>
              <a:t>Gereja</a:t>
            </a:r>
            <a:r>
              <a:rPr lang="en-US" dirty="0" smtClean="0">
                <a:hlinkClick r:id="rId7" tooltip="Gereja Ortodoks"/>
              </a:rPr>
              <a:t> </a:t>
            </a:r>
            <a:r>
              <a:rPr lang="en-US" dirty="0" err="1" smtClean="0">
                <a:hlinkClick r:id="rId7" tooltip="Gereja Ortodoks"/>
              </a:rPr>
              <a:t>Ortodoks</a:t>
            </a:r>
            <a:r>
              <a:rPr lang="en-US" dirty="0" smtClean="0"/>
              <a:t>. </a:t>
            </a:r>
            <a:r>
              <a:rPr lang="en-US" dirty="0" err="1" smtClean="0"/>
              <a:t>Konsep</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paham</a:t>
            </a:r>
            <a:r>
              <a:rPr lang="en-US" dirty="0" smtClean="0"/>
              <a:t> </a:t>
            </a:r>
            <a:r>
              <a:rPr lang="en-US" dirty="0" err="1" smtClean="0"/>
              <a:t>monoteistis</a:t>
            </a:r>
            <a:r>
              <a:rPr lang="en-US" dirty="0" smtClean="0"/>
              <a:t> yang </a:t>
            </a:r>
            <a:r>
              <a:rPr lang="en-US" dirty="0" err="1" smtClean="0"/>
              <a:t>dipakai</a:t>
            </a:r>
            <a:r>
              <a:rPr lang="en-US" dirty="0" smtClean="0"/>
              <a:t> </a:t>
            </a:r>
            <a:r>
              <a:rPr lang="en-US" dirty="0" err="1" smtClean="0"/>
              <a:t>sejak</a:t>
            </a:r>
            <a:r>
              <a:rPr lang="en-US" dirty="0" smtClean="0"/>
              <a:t> </a:t>
            </a:r>
            <a:r>
              <a:rPr lang="en-US" dirty="0" err="1" smtClean="0">
                <a:hlinkClick r:id="rId8" tooltip="Konsili Nicea I"/>
              </a:rPr>
              <a:t>Konsili</a:t>
            </a:r>
            <a:r>
              <a:rPr lang="en-US" dirty="0" smtClean="0">
                <a:hlinkClick r:id="rId8" tooltip="Konsili Nicea I"/>
              </a:rPr>
              <a:t> </a:t>
            </a:r>
            <a:r>
              <a:rPr lang="en-US" dirty="0" err="1" smtClean="0">
                <a:hlinkClick r:id="rId8" tooltip="Konsili Nicea I"/>
              </a:rPr>
              <a:t>Nicea</a:t>
            </a:r>
            <a:r>
              <a:rPr lang="en-US" dirty="0" smtClean="0">
                <a:hlinkClick r:id="rId8" tooltip="Konsili Nicea I"/>
              </a:rPr>
              <a:t> I</a:t>
            </a:r>
            <a:r>
              <a:rPr lang="en-US" dirty="0" smtClean="0"/>
              <a:t> </a:t>
            </a:r>
            <a:r>
              <a:rPr lang="en-US" dirty="0" err="1" smtClean="0"/>
              <a:t>pada</a:t>
            </a:r>
            <a:r>
              <a:rPr lang="en-US" dirty="0" smtClean="0"/>
              <a:t> </a:t>
            </a:r>
            <a:r>
              <a:rPr lang="en-US" dirty="0" err="1" smtClean="0"/>
              <a:t>tahun</a:t>
            </a:r>
            <a:r>
              <a:rPr lang="en-US" dirty="0" smtClean="0"/>
              <a:t> 325 M. Kata "</a:t>
            </a:r>
            <a:r>
              <a:rPr lang="en-US" dirty="0" err="1" smtClean="0"/>
              <a:t>Tritunggal</a:t>
            </a:r>
            <a:r>
              <a:rPr lang="en-US" dirty="0" smtClean="0"/>
              <a:t>" </a:t>
            </a:r>
            <a:r>
              <a:rPr lang="en-US" dirty="0" err="1" smtClean="0"/>
              <a:t>sendiri</a:t>
            </a:r>
            <a:r>
              <a:rPr lang="en-US" dirty="0" smtClean="0"/>
              <a:t> </a:t>
            </a:r>
            <a:r>
              <a:rPr lang="en-US" dirty="0" err="1" smtClean="0"/>
              <a:t>tidak</a:t>
            </a:r>
            <a:r>
              <a:rPr lang="en-US" dirty="0" smtClean="0"/>
              <a:t> </a:t>
            </a:r>
            <a:r>
              <a:rPr lang="en-US" dirty="0" err="1" smtClean="0"/>
              <a:t>ada</a:t>
            </a:r>
            <a:r>
              <a:rPr lang="en-US" dirty="0" smtClean="0"/>
              <a:t> </a:t>
            </a:r>
            <a:r>
              <a:rPr lang="en-US" dirty="0" err="1" smtClean="0"/>
              <a:t>dalam</a:t>
            </a:r>
            <a:r>
              <a:rPr lang="en-US" dirty="0" smtClean="0"/>
              <a:t> </a:t>
            </a:r>
            <a:r>
              <a:rPr lang="en-US" dirty="0" err="1" smtClean="0">
                <a:hlinkClick r:id="rId9" tooltip="Alkitab"/>
              </a:rPr>
              <a:t>Alkitab</a:t>
            </a:r>
            <a:r>
              <a:rPr lang="en-US" dirty="0" smtClean="0"/>
              <a:t>. Di </a:t>
            </a:r>
            <a:r>
              <a:rPr lang="en-US" dirty="0" err="1" smtClean="0"/>
              <a:t>dalam</a:t>
            </a:r>
            <a:r>
              <a:rPr lang="en-US" dirty="0" smtClean="0"/>
              <a:t> </a:t>
            </a:r>
            <a:r>
              <a:rPr lang="en-US" dirty="0" err="1" smtClean="0">
                <a:hlinkClick r:id="rId10"/>
              </a:rPr>
              <a:t>Ulangan</a:t>
            </a:r>
            <a:r>
              <a:rPr lang="en-US" dirty="0" smtClean="0">
                <a:hlinkClick r:id="rId10"/>
              </a:rPr>
              <a:t> 6:4</a:t>
            </a:r>
            <a:r>
              <a:rPr lang="en-US" dirty="0" smtClean="0"/>
              <a:t> </a:t>
            </a:r>
            <a:r>
              <a:rPr lang="en-US" dirty="0" err="1" smtClean="0"/>
              <a:t>ditulis</a:t>
            </a:r>
            <a:r>
              <a:rPr lang="en-US" dirty="0" smtClean="0"/>
              <a:t> </a:t>
            </a:r>
            <a:r>
              <a:rPr lang="en-US" dirty="0" err="1" smtClean="0"/>
              <a:t>bahwa</a:t>
            </a:r>
            <a:r>
              <a:rPr lang="en-US" dirty="0" smtClean="0"/>
              <a:t> </a:t>
            </a:r>
            <a:r>
              <a:rPr lang="en-US" dirty="0" err="1" smtClean="0"/>
              <a:t>Tuhan</a:t>
            </a:r>
            <a:r>
              <a:rPr lang="en-US" dirty="0" smtClean="0"/>
              <a:t> </a:t>
            </a:r>
            <a:r>
              <a:rPr lang="en-US" dirty="0" err="1" smtClean="0"/>
              <a:t>itu</a:t>
            </a:r>
            <a:r>
              <a:rPr lang="en-US" dirty="0" smtClean="0"/>
              <a:t> </a:t>
            </a:r>
            <a:r>
              <a:rPr lang="en-US" dirty="0" err="1" smtClean="0"/>
              <a:t>Esa</a:t>
            </a:r>
            <a:r>
              <a:rPr lang="en-US" dirty="0" smtClean="0"/>
              <a:t>. </a:t>
            </a:r>
            <a:r>
              <a:rPr lang="en-US" dirty="0" err="1" smtClean="0"/>
              <a:t>Keesaan</a:t>
            </a:r>
            <a:r>
              <a:rPr lang="en-US" dirty="0" smtClean="0"/>
              <a:t> </a:t>
            </a:r>
            <a:r>
              <a:rPr lang="en-US" dirty="0" err="1" smtClean="0"/>
              <a:t>ini</a:t>
            </a:r>
            <a:r>
              <a:rPr lang="en-US" dirty="0" smtClean="0"/>
              <a:t> </a:t>
            </a:r>
            <a:r>
              <a:rPr lang="en-US" dirty="0" err="1" smtClean="0"/>
              <a:t>pada</a:t>
            </a:r>
            <a:r>
              <a:rPr lang="en-US" dirty="0" smtClean="0"/>
              <a:t> </a:t>
            </a:r>
            <a:r>
              <a:rPr lang="en-US" dirty="0" err="1" smtClean="0"/>
              <a:t>bahasa</a:t>
            </a:r>
            <a:r>
              <a:rPr lang="en-US" dirty="0" smtClean="0"/>
              <a:t> </a:t>
            </a:r>
            <a:r>
              <a:rPr lang="en-US" dirty="0" err="1" smtClean="0"/>
              <a:t>aslinya</a:t>
            </a:r>
            <a:r>
              <a:rPr lang="en-US" dirty="0" smtClean="0"/>
              <a:t> (</a:t>
            </a:r>
            <a:r>
              <a:rPr lang="en-US" i="1" dirty="0" err="1" smtClean="0"/>
              <a:t>ekhad</a:t>
            </a:r>
            <a:r>
              <a:rPr lang="en-US" dirty="0" smtClean="0"/>
              <a:t>) </a:t>
            </a:r>
            <a:r>
              <a:rPr lang="en-US" dirty="0" err="1" smtClean="0"/>
              <a:t>adalah</a:t>
            </a:r>
            <a:r>
              <a:rPr lang="en-US" dirty="0" smtClean="0"/>
              <a:t> "</a:t>
            </a:r>
            <a:r>
              <a:rPr lang="en-US" dirty="0" err="1" smtClean="0"/>
              <a:t>kesatuan</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satuan</a:t>
            </a:r>
            <a:r>
              <a:rPr lang="en-US" dirty="0" smtClean="0"/>
              <a:t>". </a:t>
            </a:r>
            <a:r>
              <a:rPr lang="en-US" dirty="0" err="1" smtClean="0"/>
              <a:t>Contohnya</a:t>
            </a:r>
            <a:r>
              <a:rPr lang="en-US" dirty="0" smtClean="0"/>
              <a:t>, </a:t>
            </a:r>
            <a:r>
              <a:rPr lang="en-US" dirty="0" err="1" smtClean="0"/>
              <a:t>pada</a:t>
            </a:r>
            <a:r>
              <a:rPr lang="en-US" dirty="0" smtClean="0"/>
              <a:t> </a:t>
            </a:r>
            <a:r>
              <a:rPr lang="en-US" dirty="0" err="1" smtClean="0">
                <a:hlinkClick r:id="rId11"/>
              </a:rPr>
              <a:t>Kejadian</a:t>
            </a:r>
            <a:r>
              <a:rPr lang="en-US" dirty="0" smtClean="0">
                <a:hlinkClick r:id="rId11"/>
              </a:rPr>
              <a:t> 2:24</a:t>
            </a:r>
            <a:r>
              <a:rPr lang="en-US" dirty="0" smtClean="0"/>
              <a:t> </a:t>
            </a:r>
            <a:r>
              <a:rPr lang="en-US" dirty="0" err="1" smtClean="0"/>
              <a:t>ditulis</a:t>
            </a:r>
            <a:r>
              <a:rPr lang="en-US" dirty="0" smtClean="0"/>
              <a:t> "</a:t>
            </a:r>
            <a:r>
              <a:rPr lang="en-US" dirty="0" err="1" smtClean="0"/>
              <a:t>keduanya</a:t>
            </a:r>
            <a:r>
              <a:rPr lang="en-US" dirty="0" smtClean="0"/>
              <a:t> (</a:t>
            </a:r>
            <a:r>
              <a:rPr lang="en-US" dirty="0" err="1" smtClean="0"/>
              <a:t>manusia</a:t>
            </a:r>
            <a:r>
              <a:rPr lang="en-US" dirty="0" smtClean="0"/>
              <a:t> </a:t>
            </a:r>
            <a:r>
              <a:rPr lang="en-US" dirty="0" err="1" smtClean="0"/>
              <a:t>dan</a:t>
            </a:r>
            <a:r>
              <a:rPr lang="en-US" dirty="0" smtClean="0"/>
              <a:t> </a:t>
            </a:r>
            <a:r>
              <a:rPr lang="en-US" dirty="0" err="1" smtClean="0"/>
              <a:t>istrinya</a:t>
            </a:r>
            <a:r>
              <a:rPr lang="en-US" dirty="0" smtClean="0"/>
              <a:t>) </a:t>
            </a:r>
            <a:r>
              <a:rPr lang="en-US" dirty="0" err="1" smtClean="0"/>
              <a:t>menjadi</a:t>
            </a:r>
            <a:r>
              <a:rPr lang="en-US" dirty="0" smtClean="0"/>
              <a:t> </a:t>
            </a:r>
            <a:r>
              <a:rPr lang="en-US" b="1" dirty="0" err="1" smtClean="0"/>
              <a:t>satu</a:t>
            </a:r>
            <a:r>
              <a:rPr lang="en-US" dirty="0" smtClean="0"/>
              <a:t> (</a:t>
            </a:r>
            <a:r>
              <a:rPr lang="en-US" i="1" dirty="0" err="1" smtClean="0"/>
              <a:t>ekhad</a:t>
            </a:r>
            <a:r>
              <a:rPr lang="en-US" dirty="0" smtClean="0"/>
              <a:t>) </a:t>
            </a:r>
            <a:r>
              <a:rPr lang="en-US" dirty="0" err="1" smtClean="0"/>
              <a:t>daging</a:t>
            </a:r>
            <a:r>
              <a:rPr lang="en-US" dirty="0" smtClean="0"/>
              <a:t>" </a:t>
            </a:r>
            <a:r>
              <a:rPr lang="en-US" dirty="0" err="1" smtClean="0"/>
              <a:t>berarti</a:t>
            </a:r>
            <a:r>
              <a:rPr lang="en-US" dirty="0" smtClean="0"/>
              <a:t> </a:t>
            </a:r>
            <a:r>
              <a:rPr lang="en-US" dirty="0" err="1" smtClean="0"/>
              <a:t>kesatuan</a:t>
            </a:r>
            <a:r>
              <a:rPr lang="en-US" dirty="0" smtClean="0"/>
              <a:t> </a:t>
            </a:r>
            <a:r>
              <a:rPr lang="en-US" dirty="0" err="1" smtClean="0"/>
              <a:t>dari</a:t>
            </a:r>
            <a:r>
              <a:rPr lang="en-US" dirty="0" smtClean="0"/>
              <a:t> 2 </a:t>
            </a:r>
            <a:r>
              <a:rPr lang="en-US" dirty="0" err="1" smtClean="0"/>
              <a:t>manusia</a:t>
            </a:r>
            <a:r>
              <a:rPr lang="en-US" dirty="0" smtClean="0"/>
              <a:t>. Di </a:t>
            </a:r>
            <a:r>
              <a:rPr lang="en-US" dirty="0" err="1" smtClean="0">
                <a:hlinkClick r:id="rId12"/>
              </a:rPr>
              <a:t>Kejadian</a:t>
            </a:r>
            <a:r>
              <a:rPr lang="en-US" dirty="0" smtClean="0">
                <a:hlinkClick r:id="rId12"/>
              </a:rPr>
              <a:t> 1:26</a:t>
            </a:r>
            <a:r>
              <a:rPr lang="en-US" dirty="0" smtClean="0"/>
              <a:t> Allah </a:t>
            </a:r>
            <a:r>
              <a:rPr lang="en-US" dirty="0" err="1" smtClean="0"/>
              <a:t>menyebut</a:t>
            </a:r>
            <a:r>
              <a:rPr lang="en-US" dirty="0" smtClean="0"/>
              <a:t> </a:t>
            </a:r>
            <a:r>
              <a:rPr lang="en-US" dirty="0" err="1" smtClean="0"/>
              <a:t>diri-Nya</a:t>
            </a:r>
            <a:r>
              <a:rPr lang="en-US" dirty="0" smtClean="0"/>
              <a:t> </a:t>
            </a:r>
            <a:r>
              <a:rPr lang="en-US" dirty="0" err="1" smtClean="0"/>
              <a:t>dengan</a:t>
            </a:r>
            <a:r>
              <a:rPr lang="en-US" dirty="0" smtClean="0"/>
              <a:t> kata </a:t>
            </a:r>
            <a:r>
              <a:rPr lang="en-US" dirty="0" err="1" smtClean="0"/>
              <a:t>ganti</a:t>
            </a:r>
            <a:r>
              <a:rPr lang="en-US" dirty="0" smtClean="0"/>
              <a:t> "Kita", </a:t>
            </a:r>
            <a:r>
              <a:rPr lang="en-US" dirty="0" err="1" smtClean="0"/>
              <a:t>mengandung</a:t>
            </a:r>
            <a:r>
              <a:rPr lang="en-US" dirty="0" smtClean="0"/>
              <a:t> </a:t>
            </a:r>
            <a:r>
              <a:rPr lang="en-US" dirty="0" err="1" smtClean="0"/>
              <a:t>kejamakan</a:t>
            </a:r>
            <a:r>
              <a:rPr lang="en-US" dirty="0" smtClean="0"/>
              <a:t> </a:t>
            </a:r>
            <a:r>
              <a:rPr lang="en-US" dirty="0" err="1" smtClean="0"/>
              <a:t>dalam</a:t>
            </a:r>
            <a:r>
              <a:rPr lang="en-US" dirty="0" smtClean="0"/>
              <a:t> </a:t>
            </a:r>
            <a:r>
              <a:rPr lang="en-US" dirty="0" err="1" smtClean="0"/>
              <a:t>sifat</a:t>
            </a:r>
            <a:r>
              <a:rPr lang="en-US" dirty="0" smtClean="0"/>
              <a:t> </a:t>
            </a:r>
            <a:r>
              <a:rPr lang="en-US" dirty="0" err="1" smtClean="0"/>
              <a:t>Tuhan</a:t>
            </a:r>
            <a:r>
              <a:rPr lang="en-US" dirty="0" smtClean="0"/>
              <a:t>. </a:t>
            </a:r>
            <a:r>
              <a:rPr lang="en-US" dirty="0" err="1" smtClean="0"/>
              <a:t>Pengertiannya</a:t>
            </a:r>
            <a:r>
              <a:rPr lang="en-US" dirty="0" smtClean="0"/>
              <a:t> </a:t>
            </a:r>
            <a:r>
              <a:rPr lang="en-US" dirty="0" err="1" smtClean="0"/>
              <a:t>adalah</a:t>
            </a:r>
            <a:r>
              <a:rPr lang="en-US" dirty="0" smtClean="0"/>
              <a:t> </a:t>
            </a:r>
            <a:r>
              <a:rPr lang="en-US" dirty="0" err="1" smtClean="0"/>
              <a:t>satu</a:t>
            </a:r>
            <a:r>
              <a:rPr lang="en-US" dirty="0" smtClean="0"/>
              <a:t> </a:t>
            </a:r>
            <a:r>
              <a:rPr lang="en-US" dirty="0" err="1" smtClean="0"/>
              <a:t>substansi</a:t>
            </a:r>
            <a:r>
              <a:rPr lang="en-US" dirty="0" smtClean="0"/>
              <a:t> </a:t>
            </a:r>
            <a:r>
              <a:rPr lang="en-US" dirty="0" err="1" smtClean="0"/>
              <a:t>ketuhanan</a:t>
            </a:r>
            <a:r>
              <a:rPr lang="en-US" dirty="0" smtClean="0"/>
              <a:t>, </a:t>
            </a:r>
            <a:r>
              <a:rPr lang="en-US" dirty="0" err="1" smtClean="0"/>
              <a:t>namun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tiga</a:t>
            </a:r>
            <a:r>
              <a:rPr lang="en-US" dirty="0" smtClean="0"/>
              <a:t> </a:t>
            </a:r>
            <a:r>
              <a:rPr lang="en-US" dirty="0" err="1" smtClean="0"/>
              <a:t>pribadi</a:t>
            </a:r>
            <a:r>
              <a:rPr lang="en-US" dirty="0" smtClean="0"/>
              <a:t>.</a:t>
            </a:r>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13</a:t>
            </a:fld>
            <a:endParaRPr lang="en-US"/>
          </a:p>
        </p:txBody>
      </p:sp>
    </p:spTree>
    <p:extLst>
      <p:ext uri="{BB962C8B-B14F-4D97-AF65-F5344CB8AC3E}">
        <p14:creationId xmlns:p14="http://schemas.microsoft.com/office/powerpoint/2010/main" val="272825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tooltip="Teologi Katolik"/>
              </a:rPr>
              <a:t>Doktrin</a:t>
            </a:r>
            <a:r>
              <a:rPr lang="en-US" dirty="0" smtClean="0"/>
              <a:t> </a:t>
            </a:r>
            <a:r>
              <a:rPr lang="en-US" dirty="0" smtClean="0">
                <a:hlinkClick r:id="rId4" tooltip="Kekristenan"/>
              </a:rPr>
              <a:t>Kristen</a:t>
            </a:r>
            <a:r>
              <a:rPr lang="en-US" dirty="0" smtClean="0"/>
              <a:t> </a:t>
            </a:r>
            <a:r>
              <a:rPr lang="en-US" dirty="0" err="1" smtClean="0"/>
              <a:t>atau</a:t>
            </a:r>
            <a:r>
              <a:rPr lang="en-US" dirty="0" smtClean="0"/>
              <a:t> </a:t>
            </a:r>
            <a:r>
              <a:rPr lang="en-US" dirty="0" err="1" smtClean="0"/>
              <a:t>Kristiani</a:t>
            </a:r>
            <a:r>
              <a:rPr lang="en-US" dirty="0" smtClean="0"/>
              <a:t> </a:t>
            </a:r>
            <a:r>
              <a:rPr lang="en-US" dirty="0" err="1" smtClean="0"/>
              <a:t>tentang</a:t>
            </a:r>
            <a:r>
              <a:rPr lang="en-US" dirty="0" smtClean="0"/>
              <a:t> </a:t>
            </a:r>
            <a:r>
              <a:rPr lang="en-US" b="1" dirty="0" err="1" smtClean="0"/>
              <a:t>Tritunggal</a:t>
            </a:r>
            <a:r>
              <a:rPr lang="en-US" dirty="0" smtClean="0"/>
              <a:t> </a:t>
            </a:r>
            <a:r>
              <a:rPr lang="en-US" dirty="0" err="1" smtClean="0"/>
              <a:t>atau</a:t>
            </a:r>
            <a:r>
              <a:rPr lang="en-US" dirty="0" smtClean="0"/>
              <a:t> </a:t>
            </a:r>
            <a:r>
              <a:rPr lang="en-US" b="1" dirty="0" err="1" smtClean="0"/>
              <a:t>Trinitas</a:t>
            </a:r>
            <a:r>
              <a:rPr lang="en-US" dirty="0" smtClean="0"/>
              <a:t> (kata </a:t>
            </a:r>
            <a:r>
              <a:rPr lang="en-US" dirty="0" smtClean="0">
                <a:hlinkClick r:id="rId5" tooltip="Bahasa Latin"/>
              </a:rPr>
              <a:t>Latin</a:t>
            </a:r>
            <a:r>
              <a:rPr lang="en-US" dirty="0" smtClean="0"/>
              <a:t> yang </a:t>
            </a:r>
            <a:r>
              <a:rPr lang="en-US" dirty="0" err="1" smtClean="0"/>
              <a:t>secara</a:t>
            </a:r>
            <a:r>
              <a:rPr lang="en-US" dirty="0" smtClean="0"/>
              <a:t> </a:t>
            </a:r>
            <a:r>
              <a:rPr lang="en-US" dirty="0" err="1" smtClean="0">
                <a:hlinkClick r:id="rId6" tooltip="Harfiah"/>
              </a:rPr>
              <a:t>harfiah</a:t>
            </a:r>
            <a:r>
              <a:rPr lang="en-US" dirty="0" smtClean="0"/>
              <a:t> </a:t>
            </a:r>
            <a:r>
              <a:rPr lang="en-US" dirty="0" err="1" smtClean="0"/>
              <a:t>berarti</a:t>
            </a:r>
            <a:r>
              <a:rPr lang="en-US" dirty="0" smtClean="0"/>
              <a:t> "</a:t>
            </a:r>
            <a:r>
              <a:rPr lang="en-US" dirty="0" err="1" smtClean="0"/>
              <a:t>tiga</a:t>
            </a:r>
            <a:r>
              <a:rPr lang="en-US" dirty="0" smtClean="0"/>
              <a:t> </a:t>
            </a:r>
            <a:r>
              <a:rPr lang="en-US" dirty="0" err="1" smtClean="0"/>
              <a:t>serangkai</a:t>
            </a:r>
            <a:r>
              <a:rPr lang="en-US" dirty="0" smtClean="0"/>
              <a:t>", </a:t>
            </a:r>
            <a:r>
              <a:rPr lang="en-US" dirty="0" err="1" smtClean="0"/>
              <a:t>dari</a:t>
            </a:r>
            <a:r>
              <a:rPr lang="en-US" dirty="0" smtClean="0"/>
              <a:t> kata </a:t>
            </a:r>
            <a:r>
              <a:rPr lang="en-US" i="1" dirty="0" err="1" smtClean="0"/>
              <a:t>trinus</a:t>
            </a:r>
            <a:r>
              <a:rPr lang="en-US" dirty="0" smtClean="0"/>
              <a:t>, "</a:t>
            </a:r>
            <a:r>
              <a:rPr lang="en-US" dirty="0" err="1" smtClean="0"/>
              <a:t>rangkap</a:t>
            </a:r>
            <a:r>
              <a:rPr lang="en-US" dirty="0" smtClean="0"/>
              <a:t> </a:t>
            </a:r>
            <a:r>
              <a:rPr lang="en-US" dirty="0" err="1" smtClean="0"/>
              <a:t>tiga</a:t>
            </a:r>
            <a:r>
              <a:rPr lang="en-US" dirty="0" smtClean="0"/>
              <a:t>")</a:t>
            </a:r>
            <a:r>
              <a:rPr lang="en-US" baseline="30000" dirty="0" smtClean="0">
                <a:hlinkClick r:id="rId7"/>
              </a:rPr>
              <a:t>[1]</a:t>
            </a:r>
            <a:r>
              <a:rPr lang="en-US" dirty="0" smtClean="0"/>
              <a:t> </a:t>
            </a:r>
            <a:r>
              <a:rPr lang="en-US" dirty="0" err="1" smtClean="0"/>
              <a:t>menyatakan</a:t>
            </a:r>
            <a:r>
              <a:rPr lang="en-US" dirty="0" smtClean="0"/>
              <a:t> </a:t>
            </a:r>
            <a:r>
              <a:rPr lang="en-US" dirty="0" err="1" smtClean="0"/>
              <a:t>bahwa</a:t>
            </a:r>
            <a:r>
              <a:rPr lang="en-US" dirty="0" smtClean="0"/>
              <a:t> </a:t>
            </a:r>
            <a:r>
              <a:rPr lang="en-US" dirty="0" smtClean="0">
                <a:hlinkClick r:id="rId8" tooltip="Allah dalam Kekristenan (halaman belum tersedia)"/>
              </a:rPr>
              <a:t>Allah</a:t>
            </a:r>
            <a:r>
              <a:rPr lang="en-US" dirty="0" smtClean="0"/>
              <a:t> </a:t>
            </a:r>
            <a:r>
              <a:rPr lang="en-US" dirty="0" err="1" smtClean="0"/>
              <a:t>adalah</a:t>
            </a:r>
            <a:r>
              <a:rPr lang="en-US" dirty="0" smtClean="0"/>
              <a:t> </a:t>
            </a:r>
            <a:r>
              <a:rPr lang="en-US" dirty="0" err="1" smtClean="0"/>
              <a:t>tiga</a:t>
            </a:r>
            <a:r>
              <a:rPr lang="en-US" dirty="0" smtClean="0"/>
              <a:t> </a:t>
            </a:r>
            <a:r>
              <a:rPr lang="en-US" dirty="0" err="1" smtClean="0">
                <a:hlinkClick r:id="rId9" tooltip="Pribadi"/>
              </a:rPr>
              <a:t>pribadi</a:t>
            </a:r>
            <a:r>
              <a:rPr lang="en-US" baseline="30000" dirty="0" smtClean="0">
                <a:hlinkClick r:id="rId10"/>
              </a:rPr>
              <a:t>[2]</a:t>
            </a:r>
            <a:r>
              <a:rPr lang="en-US" dirty="0" smtClean="0"/>
              <a:t> </a:t>
            </a:r>
            <a:r>
              <a:rPr lang="en-US" dirty="0" err="1" smtClean="0"/>
              <a:t>atau</a:t>
            </a:r>
            <a:r>
              <a:rPr lang="en-US" dirty="0" smtClean="0"/>
              <a:t> </a:t>
            </a:r>
            <a:r>
              <a:rPr lang="en-US" i="1" dirty="0" err="1" smtClean="0">
                <a:hlinkClick r:id="rId11" tooltip="Hipostasis (filsafat dan agama)"/>
              </a:rPr>
              <a:t>hipostasis</a:t>
            </a:r>
            <a:r>
              <a:rPr lang="en-US" baseline="30000" dirty="0" smtClean="0">
                <a:hlinkClick r:id="rId12"/>
              </a:rPr>
              <a:t>[3]</a:t>
            </a:r>
            <a:r>
              <a:rPr lang="en-US" dirty="0" smtClean="0"/>
              <a:t> yang </a:t>
            </a:r>
            <a:r>
              <a:rPr lang="en-US" dirty="0" err="1" smtClean="0"/>
              <a:t>sehakikat</a:t>
            </a:r>
            <a:r>
              <a:rPr lang="en-US" dirty="0" smtClean="0"/>
              <a:t> (</a:t>
            </a:r>
            <a:r>
              <a:rPr lang="en-US" dirty="0" err="1" smtClean="0"/>
              <a:t>konsubstansial</a:t>
            </a:r>
            <a:r>
              <a:rPr lang="en-US" dirty="0" smtClean="0"/>
              <a:t>)—</a:t>
            </a:r>
            <a:r>
              <a:rPr lang="en-US" dirty="0" err="1" smtClean="0">
                <a:hlinkClick r:id="rId13" tooltip="Allah Bapa"/>
              </a:rPr>
              <a:t>Bapa</a:t>
            </a:r>
            <a:r>
              <a:rPr lang="en-US" dirty="0" smtClean="0"/>
              <a:t>, </a:t>
            </a:r>
            <a:r>
              <a:rPr lang="en-US" dirty="0" smtClean="0">
                <a:hlinkClick r:id="rId14" tooltip="Allah Anak"/>
              </a:rPr>
              <a:t>Putra</a:t>
            </a:r>
            <a:r>
              <a:rPr lang="en-US" dirty="0" smtClean="0"/>
              <a:t> (</a:t>
            </a:r>
            <a:r>
              <a:rPr lang="en-US" dirty="0" err="1" smtClean="0">
                <a:hlinkClick r:id="rId15" tooltip="Pandangan Kristen tentang Yesus"/>
              </a:rPr>
              <a:t>Yesus</a:t>
            </a:r>
            <a:r>
              <a:rPr lang="en-US" dirty="0" smtClean="0"/>
              <a:t> </a:t>
            </a:r>
            <a:r>
              <a:rPr lang="en-US" dirty="0" err="1" smtClean="0">
                <a:hlinkClick r:id="rId16" tooltip="Kristus"/>
              </a:rPr>
              <a:t>Kristus</a:t>
            </a:r>
            <a:r>
              <a:rPr lang="en-US" dirty="0" smtClean="0"/>
              <a:t>), </a:t>
            </a:r>
            <a:r>
              <a:rPr lang="en-US" dirty="0" err="1" smtClean="0"/>
              <a:t>dan</a:t>
            </a:r>
            <a:r>
              <a:rPr lang="en-US" dirty="0" smtClean="0"/>
              <a:t> </a:t>
            </a:r>
            <a:r>
              <a:rPr lang="en-US" dirty="0" err="1" smtClean="0">
                <a:hlinkClick r:id="rId17" tooltip="Roh Kudus (Kekristenan)"/>
              </a:rPr>
              <a:t>Roh</a:t>
            </a:r>
            <a:r>
              <a:rPr lang="en-US" dirty="0" smtClean="0">
                <a:hlinkClick r:id="rId17" tooltip="Roh Kudus (Kekristenan)"/>
              </a:rPr>
              <a:t> Kudus</a:t>
            </a:r>
            <a:r>
              <a:rPr lang="en-US" dirty="0" smtClean="0"/>
              <a:t>—</a:t>
            </a:r>
            <a:r>
              <a:rPr lang="en-US" dirty="0" err="1" smtClean="0"/>
              <a:t>sebagai</a:t>
            </a:r>
            <a:r>
              <a:rPr lang="en-US" dirty="0" smtClean="0"/>
              <a:t> "</a:t>
            </a:r>
            <a:r>
              <a:rPr lang="en-US" dirty="0" err="1" smtClean="0"/>
              <a:t>satu</a:t>
            </a:r>
            <a:r>
              <a:rPr lang="en-US" dirty="0" smtClean="0"/>
              <a:t> Allah </a:t>
            </a:r>
            <a:r>
              <a:rPr lang="en-US" dirty="0" err="1" smtClean="0"/>
              <a:t>dalam</a:t>
            </a:r>
            <a:r>
              <a:rPr lang="en-US" dirty="0" smtClean="0"/>
              <a:t> </a:t>
            </a:r>
            <a:r>
              <a:rPr lang="en-US" dirty="0" err="1" smtClean="0"/>
              <a:t>tiga</a:t>
            </a:r>
            <a:r>
              <a:rPr lang="en-US" dirty="0" smtClean="0"/>
              <a:t> </a:t>
            </a:r>
            <a:r>
              <a:rPr lang="en-US" dirty="0" err="1" smtClean="0"/>
              <a:t>Pribadi</a:t>
            </a:r>
            <a:r>
              <a:rPr lang="en-US" dirty="0" smtClean="0"/>
              <a:t> </a:t>
            </a:r>
            <a:r>
              <a:rPr lang="en-US" dirty="0" err="1" smtClean="0"/>
              <a:t>Ilahi</a:t>
            </a:r>
            <a:r>
              <a:rPr lang="en-US" dirty="0" smtClean="0"/>
              <a:t>". </a:t>
            </a:r>
            <a:r>
              <a:rPr lang="en-US" dirty="0" err="1" smtClean="0"/>
              <a:t>Ketiga</a:t>
            </a:r>
            <a:r>
              <a:rPr lang="en-US" dirty="0" smtClean="0"/>
              <a:t> </a:t>
            </a:r>
            <a:r>
              <a:rPr lang="en-US" dirty="0" err="1" smtClean="0"/>
              <a:t>pribadi</a:t>
            </a:r>
            <a:r>
              <a:rPr lang="en-US" dirty="0" smtClean="0"/>
              <a:t> </a:t>
            </a:r>
            <a:r>
              <a:rPr lang="en-US" dirty="0" err="1" smtClean="0"/>
              <a:t>ini</a:t>
            </a:r>
            <a:r>
              <a:rPr lang="en-US" dirty="0" smtClean="0"/>
              <a:t> </a:t>
            </a:r>
            <a:r>
              <a:rPr lang="en-US" dirty="0" err="1" smtClean="0"/>
              <a:t>berbeda</a:t>
            </a:r>
            <a:r>
              <a:rPr lang="en-US" dirty="0" smtClean="0"/>
              <a:t>, </a:t>
            </a:r>
            <a:r>
              <a:rPr lang="en-US" dirty="0" err="1" smtClean="0"/>
              <a:t>namun</a:t>
            </a:r>
            <a:r>
              <a:rPr lang="en-US" dirty="0" smtClean="0"/>
              <a:t> </a:t>
            </a:r>
            <a:r>
              <a:rPr lang="en-US" dirty="0" err="1" smtClean="0"/>
              <a:t>merupakan</a:t>
            </a:r>
            <a:r>
              <a:rPr lang="en-US" dirty="0" smtClean="0"/>
              <a:t> </a:t>
            </a:r>
            <a:r>
              <a:rPr lang="en-US" dirty="0" err="1" smtClean="0"/>
              <a:t>satu</a:t>
            </a:r>
            <a:r>
              <a:rPr lang="en-US" dirty="0" smtClean="0"/>
              <a:t> "</a:t>
            </a:r>
            <a:r>
              <a:rPr lang="en-US" dirty="0" err="1" smtClean="0"/>
              <a:t>substansi</a:t>
            </a:r>
            <a:r>
              <a:rPr lang="en-US" dirty="0" smtClean="0"/>
              <a:t>, </a:t>
            </a:r>
            <a:r>
              <a:rPr lang="en-US" dirty="0" err="1" smtClean="0"/>
              <a:t>esensi</a:t>
            </a:r>
            <a:r>
              <a:rPr lang="en-US" dirty="0" smtClean="0"/>
              <a:t>, </a:t>
            </a:r>
            <a:r>
              <a:rPr lang="en-US" dirty="0" err="1" smtClean="0"/>
              <a:t>atau</a:t>
            </a:r>
            <a:r>
              <a:rPr lang="en-US" dirty="0" smtClean="0"/>
              <a:t> </a:t>
            </a:r>
            <a:r>
              <a:rPr lang="en-US" dirty="0" err="1" smtClean="0"/>
              <a:t>kodrat</a:t>
            </a:r>
            <a:r>
              <a:rPr lang="en-US" dirty="0" smtClean="0"/>
              <a:t>" (</a:t>
            </a:r>
            <a:r>
              <a:rPr lang="en-US" dirty="0" err="1" smtClean="0">
                <a:hlinkClick r:id="rId18" tooltip="Homoousion (halaman belum tersedia)"/>
              </a:rPr>
              <a:t>homoousios</a:t>
            </a:r>
            <a:r>
              <a:rPr lang="en-US" dirty="0" smtClean="0"/>
              <a:t>).</a:t>
            </a:r>
            <a:r>
              <a:rPr lang="en-US" baseline="30000" dirty="0" smtClean="0">
                <a:hlinkClick r:id="rId19"/>
              </a:rPr>
              <a:t>[4]</a:t>
            </a:r>
            <a:r>
              <a:rPr lang="en-US" dirty="0" smtClean="0"/>
              <a:t> </a:t>
            </a:r>
            <a:r>
              <a:rPr lang="en-US" dirty="0" err="1" smtClean="0"/>
              <a:t>Dalam</a:t>
            </a:r>
            <a:r>
              <a:rPr lang="en-US" dirty="0" smtClean="0"/>
              <a:t> </a:t>
            </a:r>
            <a:r>
              <a:rPr lang="en-US" dirty="0" err="1" smtClean="0"/>
              <a:t>konteks</a:t>
            </a:r>
            <a:r>
              <a:rPr lang="en-US" dirty="0" smtClean="0"/>
              <a:t> </a:t>
            </a:r>
            <a:r>
              <a:rPr lang="en-US" dirty="0" err="1" smtClean="0"/>
              <a:t>ini</a:t>
            </a:r>
            <a:r>
              <a:rPr lang="en-US" dirty="0" smtClean="0"/>
              <a:t>, "</a:t>
            </a:r>
            <a:r>
              <a:rPr lang="en-US" dirty="0" err="1" smtClean="0"/>
              <a:t>kodrat</a:t>
            </a:r>
            <a:r>
              <a:rPr lang="en-US" dirty="0" smtClean="0"/>
              <a:t>" </a:t>
            </a:r>
            <a:r>
              <a:rPr lang="en-US" dirty="0" err="1" smtClean="0"/>
              <a:t>adalah</a:t>
            </a:r>
            <a:r>
              <a:rPr lang="en-US" dirty="0" smtClean="0"/>
              <a:t> </a:t>
            </a:r>
            <a:r>
              <a:rPr lang="en-US" i="1" dirty="0" err="1" smtClean="0"/>
              <a:t>apa</a:t>
            </a:r>
            <a:r>
              <a:rPr lang="en-US" dirty="0" smtClean="0"/>
              <a:t> </a:t>
            </a:r>
            <a:r>
              <a:rPr lang="en-US" dirty="0" err="1" smtClean="0"/>
              <a:t>Dia</a:t>
            </a:r>
            <a:r>
              <a:rPr lang="en-US" dirty="0" smtClean="0"/>
              <a:t>, </a:t>
            </a:r>
            <a:r>
              <a:rPr lang="en-US" dirty="0" err="1" smtClean="0"/>
              <a:t>sedangkan</a:t>
            </a:r>
            <a:r>
              <a:rPr lang="en-US" dirty="0" smtClean="0"/>
              <a:t> "</a:t>
            </a:r>
            <a:r>
              <a:rPr lang="en-US" dirty="0" err="1" smtClean="0"/>
              <a:t>pribadi</a:t>
            </a:r>
            <a:r>
              <a:rPr lang="en-US" dirty="0" smtClean="0"/>
              <a:t>" </a:t>
            </a:r>
            <a:r>
              <a:rPr lang="en-US" dirty="0" err="1" smtClean="0"/>
              <a:t>adalah</a:t>
            </a:r>
            <a:r>
              <a:rPr lang="en-US" dirty="0" smtClean="0"/>
              <a:t> </a:t>
            </a:r>
            <a:r>
              <a:rPr lang="en-US" i="1" dirty="0" err="1" smtClean="0"/>
              <a:t>siapa</a:t>
            </a:r>
            <a:r>
              <a:rPr lang="en-US" dirty="0" smtClean="0"/>
              <a:t> Dia.</a:t>
            </a:r>
            <a:r>
              <a:rPr lang="en-US" baseline="30000" dirty="0" smtClean="0">
                <a:hlinkClick r:id="rId20"/>
              </a:rPr>
              <a:t>[5]</a:t>
            </a:r>
            <a:r>
              <a:rPr lang="en-US" baseline="30000" dirty="0" smtClean="0">
                <a:hlinkClick r:id="rId21"/>
              </a:rPr>
              <a:t>[6]</a:t>
            </a:r>
            <a:r>
              <a:rPr lang="en-US" baseline="30000" dirty="0" smtClean="0">
                <a:hlinkClick r:id="rId22"/>
              </a:rPr>
              <a:t>[7]</a:t>
            </a:r>
            <a:endParaRPr lang="en-US" dirty="0" smtClean="0"/>
          </a:p>
          <a:p>
            <a:r>
              <a:rPr lang="en-US" dirty="0" err="1" smtClean="0"/>
              <a:t>Menurut</a:t>
            </a:r>
            <a:r>
              <a:rPr lang="en-US" dirty="0" smtClean="0"/>
              <a:t> </a:t>
            </a:r>
            <a:r>
              <a:rPr lang="en-US" dirty="0" err="1" smtClean="0">
                <a:hlinkClick r:id="rId23" tooltip="Misteri suci (halaman belum tersedia)"/>
              </a:rPr>
              <a:t>misteri</a:t>
            </a:r>
            <a:r>
              <a:rPr lang="en-US" dirty="0" smtClean="0"/>
              <a:t> </a:t>
            </a:r>
            <a:r>
              <a:rPr lang="en-US" dirty="0" err="1" smtClean="0"/>
              <a:t>sentral</a:t>
            </a:r>
            <a:r>
              <a:rPr lang="en-US" dirty="0" smtClean="0"/>
              <a:t> </a:t>
            </a:r>
            <a:r>
              <a:rPr lang="en-US" dirty="0" err="1" smtClean="0"/>
              <a:t>dari</a:t>
            </a:r>
            <a:r>
              <a:rPr lang="en-US" dirty="0" smtClean="0"/>
              <a:t> </a:t>
            </a:r>
            <a:r>
              <a:rPr lang="en-US" dirty="0" err="1" smtClean="0">
                <a:hlinkClick r:id="rId24" tooltip="Iman dalam Kekristenan (halaman belum tersedia)"/>
              </a:rPr>
              <a:t>keyakinan</a:t>
            </a:r>
            <a:r>
              <a:rPr lang="en-US" dirty="0" smtClean="0">
                <a:hlinkClick r:id="rId24" tooltip="Iman dalam Kekristenan (halaman belum tersedia)"/>
              </a:rPr>
              <a:t> Kristen</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ini</a:t>
            </a:r>
            <a:r>
              <a:rPr lang="en-US" dirty="0" smtClean="0"/>
              <a:t>, </a:t>
            </a:r>
            <a:r>
              <a:rPr lang="en-US" dirty="0" err="1" smtClean="0"/>
              <a:t>hanya</a:t>
            </a:r>
            <a:r>
              <a:rPr lang="en-US" dirty="0" smtClean="0"/>
              <a:t> </a:t>
            </a:r>
            <a:r>
              <a:rPr lang="en-US" dirty="0" err="1" smtClean="0"/>
              <a:t>ada</a:t>
            </a:r>
            <a:r>
              <a:rPr lang="en-US" dirty="0" smtClean="0"/>
              <a:t> </a:t>
            </a:r>
            <a:r>
              <a:rPr lang="en-US" dirty="0" err="1" smtClean="0"/>
              <a:t>satu</a:t>
            </a:r>
            <a:r>
              <a:rPr lang="en-US" dirty="0" smtClean="0"/>
              <a:t> Allah </a:t>
            </a:r>
            <a:r>
              <a:rPr lang="en-US" dirty="0" err="1" smtClean="0"/>
              <a:t>dalam</a:t>
            </a:r>
            <a:r>
              <a:rPr lang="en-US" dirty="0" smtClean="0"/>
              <a:t> </a:t>
            </a:r>
            <a:r>
              <a:rPr lang="en-US" dirty="0" err="1" smtClean="0"/>
              <a:t>tiga</a:t>
            </a:r>
            <a:r>
              <a:rPr lang="en-US" dirty="0" smtClean="0"/>
              <a:t> </a:t>
            </a:r>
            <a:r>
              <a:rPr lang="en-US" dirty="0" err="1" smtClean="0"/>
              <a:t>pribadi</a:t>
            </a:r>
            <a:r>
              <a:rPr lang="en-US" dirty="0" smtClean="0"/>
              <a:t>: </a:t>
            </a:r>
            <a:r>
              <a:rPr lang="en-US" dirty="0" err="1" smtClean="0"/>
              <a:t>kendati</a:t>
            </a:r>
            <a:r>
              <a:rPr lang="en-US" dirty="0" smtClean="0"/>
              <a:t> </a:t>
            </a:r>
            <a:r>
              <a:rPr lang="en-US" dirty="0" err="1" smtClean="0"/>
              <a:t>berbeda</a:t>
            </a:r>
            <a:r>
              <a:rPr lang="en-US" dirty="0" smtClean="0"/>
              <a:t> </a:t>
            </a:r>
            <a:r>
              <a:rPr lang="en-US" dirty="0" err="1" smtClean="0"/>
              <a:t>satu</a:t>
            </a:r>
            <a:r>
              <a:rPr lang="en-US" dirty="0" smtClean="0"/>
              <a:t> </a:t>
            </a:r>
            <a:r>
              <a:rPr lang="en-US" dirty="0" err="1" smtClean="0"/>
              <a:t>sama</a:t>
            </a:r>
            <a:r>
              <a:rPr lang="en-US" dirty="0" smtClean="0"/>
              <a:t> lain </a:t>
            </a:r>
            <a:r>
              <a:rPr lang="en-US" dirty="0" err="1" smtClean="0"/>
              <a:t>dalam</a:t>
            </a:r>
            <a:r>
              <a:rPr lang="en-US" dirty="0" smtClean="0"/>
              <a:t> </a:t>
            </a:r>
            <a:r>
              <a:rPr lang="en-US" dirty="0" err="1" smtClean="0"/>
              <a:t>hubungan</a:t>
            </a:r>
            <a:r>
              <a:rPr lang="en-US" dirty="0" smtClean="0"/>
              <a:t> </a:t>
            </a:r>
            <a:r>
              <a:rPr lang="en-US" dirty="0" err="1" smtClean="0"/>
              <a:t>asal</a:t>
            </a:r>
            <a:r>
              <a:rPr lang="en-US" dirty="0" smtClean="0"/>
              <a:t> (</a:t>
            </a:r>
            <a:r>
              <a:rPr lang="en-US" dirty="0" err="1" smtClean="0"/>
              <a:t>sebagaimana</a:t>
            </a:r>
            <a:r>
              <a:rPr lang="en-US" dirty="0" smtClean="0"/>
              <a:t> </a:t>
            </a:r>
            <a:r>
              <a:rPr lang="en-US" dirty="0" err="1" smtClean="0"/>
              <a:t>dinyatakan</a:t>
            </a:r>
            <a:r>
              <a:rPr lang="en-US" dirty="0" smtClean="0"/>
              <a:t> </a:t>
            </a:r>
            <a:r>
              <a:rPr lang="en-US" dirty="0" err="1" smtClean="0"/>
              <a:t>dalam</a:t>
            </a:r>
            <a:r>
              <a:rPr lang="en-US" dirty="0" smtClean="0"/>
              <a:t> </a:t>
            </a:r>
            <a:r>
              <a:rPr lang="en-US" dirty="0" err="1" smtClean="0">
                <a:hlinkClick r:id="rId25" tooltip="Konsili Lateran IV"/>
              </a:rPr>
              <a:t>Konsili</a:t>
            </a:r>
            <a:r>
              <a:rPr lang="en-US" dirty="0" smtClean="0">
                <a:hlinkClick r:id="rId25" tooltip="Konsili Lateran IV"/>
              </a:rPr>
              <a:t> Lateran IV</a:t>
            </a:r>
            <a:r>
              <a:rPr lang="en-US" dirty="0" smtClean="0"/>
              <a:t>, "</a:t>
            </a:r>
            <a:r>
              <a:rPr lang="en-US" dirty="0" err="1" smtClean="0"/>
              <a:t>adalah</a:t>
            </a:r>
            <a:r>
              <a:rPr lang="en-US" dirty="0" smtClean="0"/>
              <a:t> Allah yang </a:t>
            </a:r>
            <a:r>
              <a:rPr lang="en-US" dirty="0" err="1" smtClean="0"/>
              <a:t>memperanakkan</a:t>
            </a:r>
            <a:r>
              <a:rPr lang="en-US" dirty="0" smtClean="0"/>
              <a:t>, Putra yang </a:t>
            </a:r>
            <a:r>
              <a:rPr lang="en-US" dirty="0" err="1" smtClean="0"/>
              <a:t>diperanakkan</a:t>
            </a:r>
            <a:r>
              <a:rPr lang="en-US" dirty="0" smtClean="0"/>
              <a:t>, </a:t>
            </a:r>
            <a:r>
              <a:rPr lang="en-US" dirty="0" err="1" smtClean="0"/>
              <a:t>dan</a:t>
            </a:r>
            <a:r>
              <a:rPr lang="en-US" dirty="0" smtClean="0"/>
              <a:t> </a:t>
            </a:r>
            <a:r>
              <a:rPr lang="en-US" dirty="0" err="1" smtClean="0"/>
              <a:t>Roh</a:t>
            </a:r>
            <a:r>
              <a:rPr lang="en-US" dirty="0" smtClean="0"/>
              <a:t> Kudus yang </a:t>
            </a:r>
            <a:r>
              <a:rPr lang="en-US" dirty="0" err="1" smtClean="0"/>
              <a:t>dihembuskan</a:t>
            </a:r>
            <a:r>
              <a:rPr lang="en-US" dirty="0" smtClean="0"/>
              <a:t>") </a:t>
            </a:r>
            <a:r>
              <a:rPr lang="en-US" dirty="0" err="1" smtClean="0"/>
              <a:t>dan</a:t>
            </a:r>
            <a:r>
              <a:rPr lang="en-US" dirty="0" smtClean="0"/>
              <a:t> </a:t>
            </a:r>
            <a:r>
              <a:rPr lang="en-US" dirty="0" err="1" smtClean="0"/>
              <a:t>hubungan</a:t>
            </a:r>
            <a:r>
              <a:rPr lang="en-US" dirty="0" smtClean="0"/>
              <a:t> </a:t>
            </a:r>
            <a:r>
              <a:rPr lang="en-US" dirty="0" err="1" smtClean="0"/>
              <a:t>satu</a:t>
            </a:r>
            <a:r>
              <a:rPr lang="en-US" dirty="0" smtClean="0"/>
              <a:t> </a:t>
            </a:r>
            <a:r>
              <a:rPr lang="en-US" dirty="0" err="1" smtClean="0"/>
              <a:t>sama</a:t>
            </a:r>
            <a:r>
              <a:rPr lang="en-US" dirty="0" smtClean="0"/>
              <a:t> lain, </a:t>
            </a:r>
            <a:r>
              <a:rPr lang="en-US" dirty="0" err="1" smtClean="0"/>
              <a:t>namun</a:t>
            </a:r>
            <a:r>
              <a:rPr lang="en-US" dirty="0" smtClean="0"/>
              <a:t> </a:t>
            </a:r>
            <a:r>
              <a:rPr lang="en-US" dirty="0" err="1" smtClean="0"/>
              <a:t>ketiganya</a:t>
            </a:r>
            <a:r>
              <a:rPr lang="en-US" dirty="0" smtClean="0"/>
              <a:t> </a:t>
            </a:r>
            <a:r>
              <a:rPr lang="en-US" dirty="0" err="1" smtClean="0"/>
              <a:t>dinyatakan</a:t>
            </a:r>
            <a:r>
              <a:rPr lang="en-US" dirty="0" smtClean="0"/>
              <a:t> </a:t>
            </a:r>
            <a:r>
              <a:rPr lang="en-US" dirty="0" err="1" smtClean="0"/>
              <a:t>satu</a:t>
            </a:r>
            <a:r>
              <a:rPr lang="en-US" dirty="0" smtClean="0"/>
              <a:t> </a:t>
            </a:r>
            <a:r>
              <a:rPr lang="en-US" dirty="0" err="1" smtClean="0"/>
              <a:t>dalam</a:t>
            </a:r>
            <a:r>
              <a:rPr lang="en-US" dirty="0" smtClean="0"/>
              <a:t> </a:t>
            </a:r>
            <a:r>
              <a:rPr lang="en-US" dirty="0" err="1" smtClean="0"/>
              <a:t>semua</a:t>
            </a:r>
            <a:r>
              <a:rPr lang="en-US" dirty="0" smtClean="0"/>
              <a:t> yang lain, </a:t>
            </a:r>
            <a:r>
              <a:rPr lang="en-US" dirty="0" err="1" smtClean="0"/>
              <a:t>setara</a:t>
            </a:r>
            <a:r>
              <a:rPr lang="en-US" dirty="0" smtClean="0"/>
              <a:t>, </a:t>
            </a:r>
            <a:r>
              <a:rPr lang="en-US" dirty="0" err="1" smtClean="0"/>
              <a:t>sama</a:t>
            </a:r>
            <a:r>
              <a:rPr lang="en-US" dirty="0" smtClean="0"/>
              <a:t> </a:t>
            </a:r>
            <a:r>
              <a:rPr lang="en-US" dirty="0" err="1" smtClean="0"/>
              <a:t>kekalnya</a:t>
            </a:r>
            <a:r>
              <a:rPr lang="en-US" dirty="0" smtClean="0"/>
              <a:t>, </a:t>
            </a:r>
            <a:r>
              <a:rPr lang="en-US" dirty="0" err="1" smtClean="0"/>
              <a:t>dan</a:t>
            </a:r>
            <a:r>
              <a:rPr lang="en-US" dirty="0" smtClean="0"/>
              <a:t> </a:t>
            </a:r>
            <a:r>
              <a:rPr lang="en-US" dirty="0" err="1" smtClean="0">
                <a:hlinkClick r:id="rId26" tooltip="Konsubstansialitas (halaman belum tersedia)"/>
              </a:rPr>
              <a:t>konsubstansial</a:t>
            </a:r>
            <a:r>
              <a:rPr lang="en-US" dirty="0" smtClean="0"/>
              <a:t>, </a:t>
            </a:r>
            <a:r>
              <a:rPr lang="en-US" dirty="0" err="1" smtClean="0"/>
              <a:t>serta</a:t>
            </a:r>
            <a:r>
              <a:rPr lang="en-US" dirty="0" smtClean="0"/>
              <a:t> </a:t>
            </a:r>
            <a:r>
              <a:rPr lang="en-US" dirty="0" err="1" smtClean="0"/>
              <a:t>masing-masing</a:t>
            </a:r>
            <a:r>
              <a:rPr lang="en-US" dirty="0" smtClean="0"/>
              <a:t> </a:t>
            </a:r>
            <a:r>
              <a:rPr lang="en-US" dirty="0" err="1" smtClean="0"/>
              <a:t>adalah</a:t>
            </a:r>
            <a:r>
              <a:rPr lang="en-US" dirty="0" smtClean="0"/>
              <a:t> Allah, </a:t>
            </a:r>
            <a:r>
              <a:rPr lang="en-US" dirty="0" err="1" smtClean="0"/>
              <a:t>seutuhnya</a:t>
            </a:r>
            <a:r>
              <a:rPr lang="en-US" dirty="0" smtClean="0"/>
              <a:t> </a:t>
            </a:r>
            <a:r>
              <a:rPr lang="en-US" dirty="0" err="1" smtClean="0"/>
              <a:t>dan</a:t>
            </a:r>
            <a:r>
              <a:rPr lang="en-US" dirty="0" smtClean="0"/>
              <a:t> </a:t>
            </a:r>
            <a:r>
              <a:rPr lang="en-US" dirty="0" err="1" smtClean="0"/>
              <a:t>seluruhnya</a:t>
            </a:r>
            <a:r>
              <a:rPr lang="en-US" dirty="0" smtClean="0"/>
              <a:t>.</a:t>
            </a:r>
            <a:r>
              <a:rPr lang="en-US" baseline="30000" dirty="0" smtClean="0">
                <a:hlinkClick r:id="rId27"/>
              </a:rPr>
              <a:t>[8]</a:t>
            </a:r>
            <a:r>
              <a:rPr lang="en-US" dirty="0" smtClean="0"/>
              <a:t> </a:t>
            </a:r>
            <a:r>
              <a:rPr lang="en-US" dirty="0" err="1" smtClean="0"/>
              <a:t>Karenanya</a:t>
            </a:r>
            <a:r>
              <a:rPr lang="en-US" dirty="0" smtClean="0"/>
              <a:t> </a:t>
            </a:r>
            <a:r>
              <a:rPr lang="en-US" dirty="0" err="1" smtClean="0"/>
              <a:t>seluruh</a:t>
            </a:r>
            <a:r>
              <a:rPr lang="en-US" dirty="0" smtClean="0"/>
              <a:t> </a:t>
            </a:r>
            <a:r>
              <a:rPr lang="en-US" dirty="0" err="1" smtClean="0"/>
              <a:t>karya</a:t>
            </a:r>
            <a:r>
              <a:rPr lang="en-US" dirty="0" smtClean="0"/>
              <a:t> </a:t>
            </a:r>
            <a:r>
              <a:rPr lang="en-US" dirty="0" err="1" smtClean="0"/>
              <a:t>penciptaan</a:t>
            </a:r>
            <a:r>
              <a:rPr lang="en-US" dirty="0" smtClean="0"/>
              <a:t> </a:t>
            </a:r>
            <a:r>
              <a:rPr lang="en-US" dirty="0" err="1" smtClean="0"/>
              <a:t>dan</a:t>
            </a:r>
            <a:r>
              <a:rPr lang="en-US" dirty="0" smtClean="0"/>
              <a:t> </a:t>
            </a:r>
            <a:r>
              <a:rPr lang="en-US" dirty="0" err="1" smtClean="0"/>
              <a:t>rahmat</a:t>
            </a:r>
            <a:r>
              <a:rPr lang="en-US" dirty="0" smtClean="0"/>
              <a:t> </a:t>
            </a:r>
            <a:r>
              <a:rPr lang="en-US" dirty="0" err="1" smtClean="0"/>
              <a:t>dipandang</a:t>
            </a:r>
            <a:r>
              <a:rPr lang="en-US" dirty="0" smtClean="0"/>
              <a:t> </a:t>
            </a:r>
            <a:r>
              <a:rPr lang="en-US" dirty="0" err="1" smtClean="0"/>
              <a:t>sebagai</a:t>
            </a:r>
            <a:r>
              <a:rPr lang="en-US" dirty="0" smtClean="0"/>
              <a:t> </a:t>
            </a:r>
            <a:r>
              <a:rPr lang="en-US" dirty="0" err="1" smtClean="0"/>
              <a:t>satu</a:t>
            </a:r>
            <a:r>
              <a:rPr lang="en-US" dirty="0" smtClean="0"/>
              <a:t> </a:t>
            </a:r>
            <a:r>
              <a:rPr lang="en-US" dirty="0" err="1" smtClean="0"/>
              <a:t>operasi</a:t>
            </a:r>
            <a:r>
              <a:rPr lang="en-US" dirty="0" smtClean="0"/>
              <a:t> </a:t>
            </a:r>
            <a:r>
              <a:rPr lang="en-US" dirty="0" err="1" smtClean="0"/>
              <a:t>tunggal</a:t>
            </a:r>
            <a:r>
              <a:rPr lang="en-US" dirty="0" smtClean="0"/>
              <a:t> </a:t>
            </a:r>
            <a:r>
              <a:rPr lang="en-US" dirty="0" err="1" smtClean="0"/>
              <a:t>secara</a:t>
            </a:r>
            <a:r>
              <a:rPr lang="en-US" dirty="0" smtClean="0"/>
              <a:t> </a:t>
            </a:r>
            <a:r>
              <a:rPr lang="en-US" dirty="0" err="1" smtClean="0"/>
              <a:t>bersama-sama</a:t>
            </a:r>
            <a:r>
              <a:rPr lang="en-US" dirty="0" smtClean="0"/>
              <a:t> </a:t>
            </a:r>
            <a:r>
              <a:rPr lang="en-US" dirty="0" err="1" smtClean="0"/>
              <a:t>pada</a:t>
            </a:r>
            <a:r>
              <a:rPr lang="en-US" dirty="0" smtClean="0"/>
              <a:t> </a:t>
            </a:r>
            <a:r>
              <a:rPr lang="en-US" dirty="0" err="1" smtClean="0"/>
              <a:t>keseluruhan</a:t>
            </a:r>
            <a:r>
              <a:rPr lang="en-US" dirty="0" smtClean="0"/>
              <a:t> </a:t>
            </a:r>
            <a:r>
              <a:rPr lang="en-US" dirty="0" err="1" smtClean="0"/>
              <a:t>tiga</a:t>
            </a:r>
            <a:r>
              <a:rPr lang="en-US" dirty="0" smtClean="0"/>
              <a:t> </a:t>
            </a:r>
            <a:r>
              <a:rPr lang="en-US" dirty="0" err="1" smtClean="0"/>
              <a:t>pribadi</a:t>
            </a:r>
            <a:r>
              <a:rPr lang="en-US" dirty="0" smtClean="0"/>
              <a:t> </a:t>
            </a:r>
            <a:r>
              <a:rPr lang="en-US" dirty="0" err="1" smtClean="0"/>
              <a:t>ilahi</a:t>
            </a:r>
            <a:r>
              <a:rPr lang="en-US" dirty="0" smtClean="0"/>
              <a:t>, </a:t>
            </a:r>
            <a:r>
              <a:rPr lang="en-US" dirty="0" err="1" smtClean="0"/>
              <a:t>dengan</a:t>
            </a:r>
            <a:r>
              <a:rPr lang="en-US" dirty="0" smtClean="0"/>
              <a:t> </a:t>
            </a:r>
            <a:r>
              <a:rPr lang="en-US" dirty="0" err="1" smtClean="0"/>
              <a:t>kekhususan</a:t>
            </a:r>
            <a:r>
              <a:rPr lang="en-US" dirty="0" smtClean="0"/>
              <a:t> </a:t>
            </a:r>
            <a:r>
              <a:rPr lang="en-US" dirty="0" err="1" smtClean="0"/>
              <a:t>masing-masing</a:t>
            </a:r>
            <a:r>
              <a:rPr lang="en-US" dirty="0" smtClean="0"/>
              <a:t> </a:t>
            </a:r>
            <a:r>
              <a:rPr lang="en-US" dirty="0" err="1" smtClean="0"/>
              <a:t>pribadi</a:t>
            </a:r>
            <a:r>
              <a:rPr lang="en-US" dirty="0" smtClean="0"/>
              <a:t>, </a:t>
            </a:r>
            <a:r>
              <a:rPr lang="en-US" dirty="0" err="1" smtClean="0"/>
              <a:t>sehingga</a:t>
            </a:r>
            <a:r>
              <a:rPr lang="en-US" dirty="0" smtClean="0"/>
              <a:t> </a:t>
            </a:r>
            <a:r>
              <a:rPr lang="en-US" dirty="0" err="1" smtClean="0"/>
              <a:t>segalanya</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Bapa</a:t>
            </a:r>
            <a:r>
              <a:rPr lang="en-US" dirty="0" smtClean="0"/>
              <a:t>", "</a:t>
            </a:r>
            <a:r>
              <a:rPr lang="en-US" dirty="0" err="1" smtClean="0"/>
              <a:t>melalui</a:t>
            </a:r>
            <a:r>
              <a:rPr lang="en-US" dirty="0" smtClean="0"/>
              <a:t> Putra", </a:t>
            </a:r>
            <a:r>
              <a:rPr lang="en-US" dirty="0" err="1" smtClean="0"/>
              <a:t>dan</a:t>
            </a:r>
            <a:r>
              <a:rPr lang="en-US" dirty="0" smtClean="0"/>
              <a:t> "</a:t>
            </a:r>
            <a:r>
              <a:rPr lang="en-US" dirty="0" err="1" smtClean="0"/>
              <a:t>dalam</a:t>
            </a:r>
            <a:r>
              <a:rPr lang="en-US" dirty="0" smtClean="0"/>
              <a:t> </a:t>
            </a:r>
            <a:r>
              <a:rPr lang="en-US" dirty="0" err="1" smtClean="0"/>
              <a:t>Roh</a:t>
            </a:r>
            <a:r>
              <a:rPr lang="en-US" dirty="0" smtClean="0"/>
              <a:t> Kudus".</a:t>
            </a:r>
            <a:r>
              <a:rPr lang="en-US" baseline="30000" dirty="0" smtClean="0">
                <a:hlinkClick r:id="rId28"/>
              </a:rPr>
              <a:t>[9]</a:t>
            </a:r>
            <a:endParaRPr lang="en-US" dirty="0" smtClean="0"/>
          </a:p>
          <a:p>
            <a:r>
              <a:rPr lang="en-US" dirty="0" smtClean="0"/>
              <a:t>Para </a:t>
            </a:r>
            <a:r>
              <a:rPr lang="en-US" dirty="0" err="1" smtClean="0">
                <a:hlinkClick r:id="rId29" tooltip="Bapa Gereja"/>
              </a:rPr>
              <a:t>Bapa</a:t>
            </a:r>
            <a:r>
              <a:rPr lang="en-US" dirty="0" smtClean="0">
                <a:hlinkClick r:id="rId29" tooltip="Bapa Gereja"/>
              </a:rPr>
              <a:t> </a:t>
            </a:r>
            <a:r>
              <a:rPr lang="en-US" dirty="0" err="1" smtClean="0">
                <a:hlinkClick r:id="rId29" tooltip="Bapa Gereja"/>
              </a:rPr>
              <a:t>Gereja</a:t>
            </a:r>
            <a:r>
              <a:rPr lang="en-US" dirty="0" smtClean="0"/>
              <a:t> </a:t>
            </a:r>
            <a:r>
              <a:rPr lang="en-US" dirty="0" err="1" smtClean="0"/>
              <a:t>memandang</a:t>
            </a:r>
            <a:r>
              <a:rPr lang="en-US" dirty="0" smtClean="0"/>
              <a:t> </a:t>
            </a:r>
            <a:r>
              <a:rPr lang="en-US" dirty="0" err="1" smtClean="0"/>
              <a:t>elemen-elemen</a:t>
            </a:r>
            <a:r>
              <a:rPr lang="en-US" dirty="0" smtClean="0"/>
              <a:t> </a:t>
            </a:r>
            <a:r>
              <a:rPr lang="en-US" dirty="0" err="1" smtClean="0">
                <a:hlinkClick r:id="rId30" tooltip="Perjanjian Lama"/>
              </a:rPr>
              <a:t>Perjanjian</a:t>
            </a:r>
            <a:r>
              <a:rPr lang="en-US" dirty="0" smtClean="0">
                <a:hlinkClick r:id="rId30" tooltip="Perjanjian Lama"/>
              </a:rPr>
              <a:t> Lama</a:t>
            </a:r>
            <a:r>
              <a:rPr lang="en-US" dirty="0" smtClean="0"/>
              <a:t> </a:t>
            </a:r>
            <a:r>
              <a:rPr lang="en-US" dirty="0" err="1" smtClean="0"/>
              <a:t>seperti</a:t>
            </a:r>
            <a:r>
              <a:rPr lang="en-US" dirty="0" smtClean="0"/>
              <a:t> </a:t>
            </a:r>
            <a:r>
              <a:rPr lang="en-US" dirty="0" err="1" smtClean="0"/>
              <a:t>penampakan</a:t>
            </a:r>
            <a:r>
              <a:rPr lang="en-US" dirty="0" smtClean="0"/>
              <a:t> </a:t>
            </a:r>
            <a:r>
              <a:rPr lang="en-US" dirty="0" err="1" smtClean="0"/>
              <a:t>tiga</a:t>
            </a:r>
            <a:r>
              <a:rPr lang="en-US" dirty="0" smtClean="0"/>
              <a:t> orang </a:t>
            </a:r>
            <a:r>
              <a:rPr lang="en-US" dirty="0" err="1" smtClean="0"/>
              <a:t>kepada</a:t>
            </a:r>
            <a:r>
              <a:rPr lang="en-US" dirty="0" smtClean="0"/>
              <a:t> Abraham di </a:t>
            </a:r>
            <a:r>
              <a:rPr lang="en-US" dirty="0" err="1" smtClean="0"/>
              <a:t>dalam</a:t>
            </a:r>
            <a:r>
              <a:rPr lang="en-US" dirty="0" smtClean="0"/>
              <a:t> </a:t>
            </a:r>
            <a:r>
              <a:rPr lang="en-US" dirty="0" err="1" smtClean="0">
                <a:hlinkClick r:id="rId31" tooltip="Kitab Kejadian"/>
              </a:rPr>
              <a:t>Kitab</a:t>
            </a:r>
            <a:r>
              <a:rPr lang="en-US" dirty="0" smtClean="0">
                <a:hlinkClick r:id="rId31" tooltip="Kitab Kejadian"/>
              </a:rPr>
              <a:t> </a:t>
            </a:r>
            <a:r>
              <a:rPr lang="en-US" dirty="0" err="1" smtClean="0">
                <a:hlinkClick r:id="rId31" tooltip="Kitab Kejadian"/>
              </a:rPr>
              <a:t>Kejadian</a:t>
            </a:r>
            <a:r>
              <a:rPr lang="en-US" dirty="0" smtClean="0"/>
              <a:t>, </a:t>
            </a:r>
            <a:r>
              <a:rPr lang="en-US" dirty="0" err="1" smtClean="0"/>
              <a:t>bab</a:t>
            </a:r>
            <a:r>
              <a:rPr lang="en-US" dirty="0" smtClean="0"/>
              <a:t>/</a:t>
            </a:r>
            <a:r>
              <a:rPr lang="en-US" dirty="0" err="1" smtClean="0"/>
              <a:t>pasal</a:t>
            </a:r>
            <a:r>
              <a:rPr lang="en-US" dirty="0" smtClean="0"/>
              <a:t> 18, </a:t>
            </a:r>
            <a:r>
              <a:rPr lang="en-US" dirty="0" err="1" smtClean="0"/>
              <a:t>sebagai</a:t>
            </a:r>
            <a:r>
              <a:rPr lang="en-US" dirty="0" smtClean="0"/>
              <a:t> </a:t>
            </a:r>
            <a:r>
              <a:rPr lang="en-US" dirty="0" err="1" smtClean="0"/>
              <a:t>pertanda</a:t>
            </a:r>
            <a:r>
              <a:rPr lang="en-US" dirty="0" smtClean="0"/>
              <a:t> </a:t>
            </a:r>
            <a:r>
              <a:rPr lang="en-US" dirty="0" err="1" smtClean="0"/>
              <a:t>Tritunggal</a:t>
            </a:r>
            <a:r>
              <a:rPr lang="en-US" dirty="0" smtClean="0"/>
              <a:t>, </a:t>
            </a:r>
            <a:r>
              <a:rPr lang="en-US" dirty="0" err="1" smtClean="0"/>
              <a:t>namun</a:t>
            </a:r>
            <a:r>
              <a:rPr lang="en-US" dirty="0" smtClean="0"/>
              <a:t> </a:t>
            </a:r>
            <a:r>
              <a:rPr lang="en-US" dirty="0" err="1" smtClean="0"/>
              <a:t>mereka</a:t>
            </a:r>
            <a:r>
              <a:rPr lang="en-US" dirty="0" smtClean="0"/>
              <a:t> </a:t>
            </a:r>
            <a:r>
              <a:rPr lang="en-US" dirty="0" err="1" smtClean="0"/>
              <a:t>memandang</a:t>
            </a:r>
            <a:r>
              <a:rPr lang="en-US" dirty="0" smtClean="0"/>
              <a:t> </a:t>
            </a:r>
            <a:r>
              <a:rPr lang="en-US" dirty="0" err="1" smtClean="0">
                <a:hlinkClick r:id="rId32" tooltip="Perjanjian Baru"/>
              </a:rPr>
              <a:t>Perjanjian</a:t>
            </a:r>
            <a:r>
              <a:rPr lang="en-US" dirty="0" smtClean="0">
                <a:hlinkClick r:id="rId32" tooltip="Perjanjian Baru"/>
              </a:rPr>
              <a:t> </a:t>
            </a:r>
            <a:r>
              <a:rPr lang="en-US" dirty="0" err="1" smtClean="0">
                <a:hlinkClick r:id="rId32" tooltip="Perjanjian Baru"/>
              </a:rPr>
              <a:t>Baru</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dasar</a:t>
            </a:r>
            <a:r>
              <a:rPr lang="en-US" dirty="0" smtClean="0"/>
              <a:t> </a:t>
            </a:r>
            <a:r>
              <a:rPr lang="en-US" dirty="0" err="1" smtClean="0"/>
              <a:t>untuk</a:t>
            </a:r>
            <a:r>
              <a:rPr lang="en-US" dirty="0" smtClean="0"/>
              <a:t> </a:t>
            </a:r>
            <a:r>
              <a:rPr lang="en-US" dirty="0" err="1" smtClean="0"/>
              <a:t>mengembangkan</a:t>
            </a:r>
            <a:r>
              <a:rPr lang="en-US" dirty="0" smtClean="0"/>
              <a:t> </a:t>
            </a:r>
            <a:r>
              <a:rPr lang="en-US" dirty="0" err="1" smtClean="0"/>
              <a:t>konsep</a:t>
            </a:r>
            <a:r>
              <a:rPr lang="en-US" dirty="0" smtClean="0"/>
              <a:t> </a:t>
            </a:r>
            <a:r>
              <a:rPr lang="en-US" dirty="0" err="1" smtClean="0"/>
              <a:t>Tritunggal</a:t>
            </a:r>
            <a:r>
              <a:rPr lang="en-US" dirty="0" smtClean="0"/>
              <a:t>. </a:t>
            </a:r>
            <a:r>
              <a:rPr lang="en-US" dirty="0" err="1" smtClean="0"/>
              <a:t>Teks</a:t>
            </a:r>
            <a:r>
              <a:rPr lang="en-US" dirty="0" smtClean="0"/>
              <a:t> </a:t>
            </a:r>
            <a:r>
              <a:rPr lang="en-US" dirty="0" err="1" smtClean="0"/>
              <a:t>Perjanjian</a:t>
            </a:r>
            <a:r>
              <a:rPr lang="en-US" dirty="0" smtClean="0"/>
              <a:t> </a:t>
            </a:r>
            <a:r>
              <a:rPr lang="en-US" dirty="0" err="1" smtClean="0"/>
              <a:t>Baru</a:t>
            </a:r>
            <a:r>
              <a:rPr lang="en-US" dirty="0" smtClean="0"/>
              <a:t> paling </a:t>
            </a:r>
            <a:r>
              <a:rPr lang="en-US" dirty="0" err="1" smtClean="0"/>
              <a:t>berpengaruh</a:t>
            </a:r>
            <a:r>
              <a:rPr lang="en-US" dirty="0" smtClean="0"/>
              <a:t> yang </a:t>
            </a:r>
            <a:r>
              <a:rPr lang="en-US" dirty="0" err="1" smtClean="0"/>
              <a:t>dianggap</a:t>
            </a:r>
            <a:r>
              <a:rPr lang="en-US" dirty="0" smtClean="0"/>
              <a:t> </a:t>
            </a:r>
            <a:r>
              <a:rPr lang="en-US" dirty="0" err="1" smtClean="0"/>
              <a:t>menyiratkan</a:t>
            </a:r>
            <a:r>
              <a:rPr lang="en-US" dirty="0" smtClean="0"/>
              <a:t> </a:t>
            </a:r>
            <a:r>
              <a:rPr lang="en-US" dirty="0" err="1" smtClean="0"/>
              <a:t>ajaran</a:t>
            </a:r>
            <a:r>
              <a:rPr lang="en-US" dirty="0" smtClean="0"/>
              <a:t> </a:t>
            </a:r>
            <a:r>
              <a:rPr lang="en-US" dirty="0" err="1" smtClean="0"/>
              <a:t>Tritunggal</a:t>
            </a:r>
            <a:r>
              <a:rPr lang="en-US" dirty="0" smtClean="0"/>
              <a:t> </a:t>
            </a:r>
            <a:r>
              <a:rPr lang="en-US" dirty="0" err="1" smtClean="0"/>
              <a:t>adalah</a:t>
            </a:r>
            <a:r>
              <a:rPr lang="en-US" dirty="0" smtClean="0"/>
              <a:t> </a:t>
            </a:r>
            <a:r>
              <a:rPr lang="en-US" dirty="0" err="1" smtClean="0"/>
              <a:t>Matius</a:t>
            </a:r>
            <a:r>
              <a:rPr lang="en-US" dirty="0" smtClean="0"/>
              <a:t> 28:19, yang </a:t>
            </a:r>
            <a:r>
              <a:rPr lang="en-US" dirty="0" err="1" smtClean="0"/>
              <a:t>mengamanatkan</a:t>
            </a:r>
            <a:r>
              <a:rPr lang="en-US" dirty="0" smtClean="0"/>
              <a:t> </a:t>
            </a:r>
            <a:r>
              <a:rPr lang="en-US" dirty="0" err="1" smtClean="0"/>
              <a:t>untuk</a:t>
            </a:r>
            <a:r>
              <a:rPr lang="en-US" dirty="0" smtClean="0"/>
              <a:t> </a:t>
            </a:r>
            <a:r>
              <a:rPr lang="en-US" dirty="0" err="1" smtClean="0"/>
              <a:t>membaptis</a:t>
            </a:r>
            <a:r>
              <a:rPr lang="en-US" dirty="0" smtClean="0"/>
              <a:t> "</a:t>
            </a:r>
            <a:r>
              <a:rPr lang="en-US" dirty="0" err="1" smtClean="0"/>
              <a:t>dalam</a:t>
            </a:r>
            <a:r>
              <a:rPr lang="en-US" dirty="0" smtClean="0"/>
              <a:t> </a:t>
            </a:r>
            <a:r>
              <a:rPr lang="en-US" dirty="0" err="1" smtClean="0"/>
              <a:t>nama</a:t>
            </a:r>
            <a:r>
              <a:rPr lang="en-US" dirty="0" smtClean="0"/>
              <a:t> </a:t>
            </a:r>
            <a:r>
              <a:rPr lang="en-US" dirty="0" err="1" smtClean="0"/>
              <a:t>Bapa</a:t>
            </a:r>
            <a:r>
              <a:rPr lang="en-US" dirty="0" smtClean="0"/>
              <a:t> </a:t>
            </a:r>
            <a:r>
              <a:rPr lang="en-US" dirty="0" err="1" smtClean="0"/>
              <a:t>dan</a:t>
            </a:r>
            <a:r>
              <a:rPr lang="en-US" dirty="0" smtClean="0"/>
              <a:t> [Putra] </a:t>
            </a:r>
            <a:r>
              <a:rPr lang="en-US" dirty="0" err="1" smtClean="0"/>
              <a:t>dan</a:t>
            </a:r>
            <a:r>
              <a:rPr lang="en-US" dirty="0" smtClean="0"/>
              <a:t> </a:t>
            </a:r>
            <a:r>
              <a:rPr lang="en-US" dirty="0" err="1" smtClean="0"/>
              <a:t>Roh</a:t>
            </a:r>
            <a:r>
              <a:rPr lang="en-US" dirty="0" smtClean="0"/>
              <a:t> Kudus". </a:t>
            </a:r>
            <a:r>
              <a:rPr lang="en-US" dirty="0" err="1" smtClean="0"/>
              <a:t>Permenungan</a:t>
            </a:r>
            <a:r>
              <a:rPr lang="en-US" dirty="0" smtClean="0"/>
              <a:t>, </a:t>
            </a:r>
            <a:r>
              <a:rPr lang="en-US" dirty="0" err="1" smtClean="0"/>
              <a:t>pewartaan</a:t>
            </a:r>
            <a:r>
              <a:rPr lang="en-US" dirty="0" smtClean="0"/>
              <a:t>, </a:t>
            </a:r>
            <a:r>
              <a:rPr lang="en-US" dirty="0" err="1" smtClean="0"/>
              <a:t>dan</a:t>
            </a:r>
            <a:r>
              <a:rPr lang="en-US" dirty="0" smtClean="0"/>
              <a:t> dialog, </a:t>
            </a:r>
            <a:r>
              <a:rPr lang="en-US" dirty="0" err="1" smtClean="0"/>
              <a:t>mengarah</a:t>
            </a:r>
            <a:r>
              <a:rPr lang="en-US" dirty="0" smtClean="0"/>
              <a:t> </a:t>
            </a:r>
            <a:r>
              <a:rPr lang="en-US" dirty="0" err="1" smtClean="0"/>
              <a:t>pada</a:t>
            </a:r>
            <a:r>
              <a:rPr lang="en-US" dirty="0" smtClean="0"/>
              <a:t> </a:t>
            </a:r>
            <a:r>
              <a:rPr lang="en-US" dirty="0" err="1" smtClean="0"/>
              <a:t>perumusan</a:t>
            </a:r>
            <a:r>
              <a:rPr lang="en-US" dirty="0" smtClean="0"/>
              <a:t> </a:t>
            </a:r>
            <a:r>
              <a:rPr lang="en-US" dirty="0" err="1" smtClean="0"/>
              <a:t>doktrin</a:t>
            </a:r>
            <a:r>
              <a:rPr lang="en-US" dirty="0" smtClean="0"/>
              <a:t> yang </a:t>
            </a:r>
            <a:r>
              <a:rPr lang="en-US" dirty="0" err="1" smtClean="0"/>
              <a:t>dirasakan</a:t>
            </a:r>
            <a:r>
              <a:rPr lang="en-US" dirty="0" smtClean="0"/>
              <a:t> </a:t>
            </a:r>
            <a:r>
              <a:rPr lang="en-US" dirty="0" err="1" smtClean="0"/>
              <a:t>sesuai</a:t>
            </a:r>
            <a:r>
              <a:rPr lang="en-US" dirty="0" smtClean="0"/>
              <a:t> </a:t>
            </a:r>
            <a:r>
              <a:rPr lang="en-US" dirty="0" err="1" smtClean="0"/>
              <a:t>dengan</a:t>
            </a:r>
            <a:r>
              <a:rPr lang="en-US" dirty="0" smtClean="0"/>
              <a:t> data-data yang </a:t>
            </a:r>
            <a:r>
              <a:rPr lang="en-US" dirty="0" err="1" smtClean="0"/>
              <a:t>terdapat</a:t>
            </a:r>
            <a:r>
              <a:rPr lang="en-US" dirty="0" smtClean="0"/>
              <a:t> di </a:t>
            </a:r>
            <a:r>
              <a:rPr lang="en-US" dirty="0" err="1" smtClean="0"/>
              <a:t>dalam</a:t>
            </a:r>
            <a:r>
              <a:rPr lang="en-US" dirty="0" smtClean="0"/>
              <a:t> </a:t>
            </a:r>
            <a:r>
              <a:rPr lang="en-US" dirty="0" err="1" smtClean="0">
                <a:hlinkClick r:id="rId33" tooltip="Alkitab"/>
              </a:rPr>
              <a:t>Alkitab</a:t>
            </a:r>
            <a:r>
              <a:rPr lang="en-US" dirty="0" smtClean="0"/>
              <a:t>. </a:t>
            </a:r>
            <a:r>
              <a:rPr lang="en-US" dirty="0" err="1" smtClean="0"/>
              <a:t>Ikhtisar</a:t>
            </a:r>
            <a:r>
              <a:rPr lang="en-US" dirty="0" smtClean="0"/>
              <a:t> yang paling </a:t>
            </a:r>
            <a:r>
              <a:rPr lang="en-US" dirty="0" err="1" smtClean="0"/>
              <a:t>sederhana</a:t>
            </a:r>
            <a:r>
              <a:rPr lang="en-US" dirty="0" smtClean="0"/>
              <a:t> </a:t>
            </a:r>
            <a:r>
              <a:rPr lang="en-US" dirty="0" err="1" smtClean="0"/>
              <a:t>mengenai</a:t>
            </a:r>
            <a:r>
              <a:rPr lang="en-US" dirty="0" smtClean="0"/>
              <a:t> </a:t>
            </a:r>
            <a:r>
              <a:rPr lang="en-US" dirty="0" err="1" smtClean="0"/>
              <a:t>doktrin</a:t>
            </a:r>
            <a:r>
              <a:rPr lang="en-US" dirty="0" smtClean="0"/>
              <a:t> </a:t>
            </a:r>
            <a:r>
              <a:rPr lang="en-US" dirty="0" err="1" smtClean="0"/>
              <a:t>ini</a:t>
            </a:r>
            <a:r>
              <a:rPr lang="en-US" dirty="0" smtClean="0"/>
              <a:t> </a:t>
            </a:r>
            <a:r>
              <a:rPr lang="en-US" dirty="0" err="1" smtClean="0"/>
              <a:t>dirumuskan</a:t>
            </a:r>
            <a:r>
              <a:rPr lang="en-US" dirty="0" smtClean="0"/>
              <a:t> </a:t>
            </a:r>
            <a:r>
              <a:rPr lang="en-US" dirty="0" err="1" smtClean="0"/>
              <a:t>pada</a:t>
            </a:r>
            <a:r>
              <a:rPr lang="en-US" dirty="0" smtClean="0"/>
              <a:t> </a:t>
            </a:r>
            <a:r>
              <a:rPr lang="en-US" dirty="0" err="1" smtClean="0"/>
              <a:t>abad</a:t>
            </a:r>
            <a:r>
              <a:rPr lang="en-US" dirty="0" smtClean="0"/>
              <a:t> ke-4, </a:t>
            </a:r>
            <a:r>
              <a:rPr lang="en-US" dirty="0" err="1" smtClean="0"/>
              <a:t>umumnya</a:t>
            </a:r>
            <a:r>
              <a:rPr lang="en-US" dirty="0" smtClean="0"/>
              <a:t> </a:t>
            </a:r>
            <a:r>
              <a:rPr lang="en-US" dirty="0" err="1" smtClean="0"/>
              <a:t>berkaitan</a:t>
            </a:r>
            <a:r>
              <a:rPr lang="en-US" dirty="0" smtClean="0"/>
              <a:t> </a:t>
            </a:r>
            <a:r>
              <a:rPr lang="en-US" dirty="0" err="1" smtClean="0"/>
              <a:t>dengan</a:t>
            </a:r>
            <a:r>
              <a:rPr lang="en-US" dirty="0" smtClean="0"/>
              <a:t> </a:t>
            </a:r>
            <a:r>
              <a:rPr lang="en-US" dirty="0" err="1" smtClean="0"/>
              <a:t>penolakan</a:t>
            </a:r>
            <a:r>
              <a:rPr lang="en-US" dirty="0" smtClean="0"/>
              <a:t> </a:t>
            </a:r>
            <a:r>
              <a:rPr lang="en-US" dirty="0" err="1" smtClean="0"/>
              <a:t>terhadap</a:t>
            </a:r>
            <a:r>
              <a:rPr lang="en-US" dirty="0" smtClean="0"/>
              <a:t> </a:t>
            </a:r>
            <a:r>
              <a:rPr lang="en-US" dirty="0" err="1" smtClean="0"/>
              <a:t>apa</a:t>
            </a:r>
            <a:r>
              <a:rPr lang="en-US" dirty="0" smtClean="0"/>
              <a:t> yang </a:t>
            </a:r>
            <a:r>
              <a:rPr lang="en-US" dirty="0" err="1" smtClean="0"/>
              <a:t>dipandang</a:t>
            </a:r>
            <a:r>
              <a:rPr lang="en-US" dirty="0" smtClean="0"/>
              <a:t> </a:t>
            </a:r>
            <a:r>
              <a:rPr lang="en-US" dirty="0" err="1" smtClean="0"/>
              <a:t>tidak</a:t>
            </a:r>
            <a:r>
              <a:rPr lang="en-US" dirty="0" smtClean="0"/>
              <a:t> </a:t>
            </a:r>
            <a:r>
              <a:rPr lang="en-US" dirty="0" err="1" smtClean="0"/>
              <a:t>selaras</a:t>
            </a:r>
            <a:r>
              <a:rPr lang="en-US" dirty="0" smtClean="0"/>
              <a:t> </a:t>
            </a:r>
            <a:r>
              <a:rPr lang="en-US" dirty="0" err="1" smtClean="0"/>
              <a:t>dengan</a:t>
            </a:r>
            <a:r>
              <a:rPr lang="en-US" dirty="0" smtClean="0"/>
              <a:t> </a:t>
            </a:r>
            <a:r>
              <a:rPr lang="en-US" dirty="0" err="1" smtClean="0"/>
              <a:t>keyakinan</a:t>
            </a:r>
            <a:r>
              <a:rPr lang="en-US" dirty="0" smtClean="0"/>
              <a:t> </a:t>
            </a:r>
            <a:r>
              <a:rPr lang="en-US" dirty="0" err="1" smtClean="0"/>
              <a:t>umum</a:t>
            </a:r>
            <a:r>
              <a:rPr lang="en-US" dirty="0" smtClean="0"/>
              <a:t> Kristen. </a:t>
            </a:r>
            <a:r>
              <a:rPr lang="en-US" dirty="0" err="1" smtClean="0"/>
              <a:t>Elaborasi</a:t>
            </a:r>
            <a:r>
              <a:rPr lang="en-US" dirty="0" smtClean="0"/>
              <a:t> </a:t>
            </a:r>
            <a:r>
              <a:rPr lang="en-US" dirty="0" err="1" smtClean="0"/>
              <a:t>lebih</a:t>
            </a:r>
            <a:r>
              <a:rPr lang="en-US" dirty="0" smtClean="0"/>
              <a:t> </a:t>
            </a:r>
            <a:r>
              <a:rPr lang="en-US" dirty="0" err="1" smtClean="0"/>
              <a:t>jauh</a:t>
            </a:r>
            <a:r>
              <a:rPr lang="en-US" dirty="0" smtClean="0"/>
              <a:t> </a:t>
            </a:r>
            <a:r>
              <a:rPr lang="en-US" dirty="0" err="1" smtClean="0"/>
              <a:t>berlanjut</a:t>
            </a:r>
            <a:r>
              <a:rPr lang="en-US" dirty="0" smtClean="0"/>
              <a:t> </a:t>
            </a:r>
            <a:r>
              <a:rPr lang="en-US" dirty="0" err="1" smtClean="0"/>
              <a:t>pada</a:t>
            </a:r>
            <a:r>
              <a:rPr lang="en-US" dirty="0" smtClean="0"/>
              <a:t> </a:t>
            </a:r>
            <a:r>
              <a:rPr lang="en-US" dirty="0" err="1" smtClean="0"/>
              <a:t>abad-abad</a:t>
            </a:r>
            <a:r>
              <a:rPr lang="en-US" dirty="0" smtClean="0"/>
              <a:t> </a:t>
            </a:r>
            <a:r>
              <a:rPr lang="en-US" dirty="0" err="1" smtClean="0"/>
              <a:t>berikutnya</a:t>
            </a:r>
            <a:r>
              <a:rPr lang="en-US" dirty="0" smtClean="0"/>
              <a:t>.</a:t>
            </a:r>
            <a:r>
              <a:rPr lang="en-US" baseline="30000" dirty="0" smtClean="0">
                <a:hlinkClick r:id="rId34"/>
              </a:rPr>
              <a:t>[10]</a:t>
            </a:r>
            <a:endParaRPr lang="en-US" dirty="0" smtClean="0"/>
          </a:p>
          <a:p>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14</a:t>
            </a:fld>
            <a:endParaRPr lang="en-US"/>
          </a:p>
        </p:txBody>
      </p:sp>
    </p:spTree>
    <p:extLst>
      <p:ext uri="{BB962C8B-B14F-4D97-AF65-F5344CB8AC3E}">
        <p14:creationId xmlns:p14="http://schemas.microsoft.com/office/powerpoint/2010/main" val="156644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F1F31-2467-40A0-AE33-46C4A7D4B30E}" type="slidenum">
              <a:rPr lang="en-US" smtClean="0"/>
              <a:t>22</a:t>
            </a:fld>
            <a:endParaRPr lang="en-US"/>
          </a:p>
        </p:txBody>
      </p:sp>
    </p:spTree>
    <p:extLst>
      <p:ext uri="{BB962C8B-B14F-4D97-AF65-F5344CB8AC3E}">
        <p14:creationId xmlns:p14="http://schemas.microsoft.com/office/powerpoint/2010/main" val="112236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CBA5C2-233D-4994-A7D5-82A3A058939F}" type="datetimeFigureOut">
              <a:rPr lang="en-US" smtClean="0"/>
              <a:t>02/09/2019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F1D9-06DC-4A93-9180-05360E4680C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BA5C2-233D-4994-A7D5-82A3A058939F}" type="datetimeFigureOut">
              <a:rPr lang="en-US" smtClean="0"/>
              <a:t>02/09/2019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BA5C2-233D-4994-A7D5-82A3A058939F}" type="datetimeFigureOut">
              <a:rPr lang="en-US" smtClean="0"/>
              <a:t>02/09/2019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BA5C2-233D-4994-A7D5-82A3A058939F}" type="datetimeFigureOut">
              <a:rPr lang="en-US" smtClean="0"/>
              <a:t>02/09/2019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BA5C2-233D-4994-A7D5-82A3A058939F}" type="datetimeFigureOut">
              <a:rPr lang="en-US" smtClean="0"/>
              <a:t>02/09/2019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F1D9-06DC-4A93-9180-05360E4680C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BA5C2-233D-4994-A7D5-82A3A058939F}" type="datetimeFigureOut">
              <a:rPr lang="en-US" smtClean="0"/>
              <a:t>02/09/2019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BA5C2-233D-4994-A7D5-82A3A058939F}" type="datetimeFigureOut">
              <a:rPr lang="en-US" smtClean="0"/>
              <a:t>02/09/2019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EF1D9-06DC-4A93-9180-05360E4680C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CBA5C2-233D-4994-A7D5-82A3A058939F}" type="datetimeFigureOut">
              <a:rPr lang="en-US" smtClean="0"/>
              <a:t>02/09/2019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BA5C2-233D-4994-A7D5-82A3A058939F}" type="datetimeFigureOut">
              <a:rPr lang="en-US" smtClean="0"/>
              <a:t>02/09/2019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BA5C2-233D-4994-A7D5-82A3A058939F}" type="datetimeFigureOut">
              <a:rPr lang="en-US" smtClean="0"/>
              <a:t>02/09/2019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F1D9-06DC-4A93-9180-05360E4680C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BA5C2-233D-4994-A7D5-82A3A058939F}" type="datetimeFigureOut">
              <a:rPr lang="en-US" smtClean="0"/>
              <a:t>02/09/2019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F1D9-06DC-4A93-9180-05360E4680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7CBA5C2-233D-4994-A7D5-82A3A058939F}" type="datetimeFigureOut">
              <a:rPr lang="en-US" smtClean="0"/>
              <a:t>02/09/2019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ADEF1D9-06DC-4A93-9180-05360E4680C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id.wikipedia.org/wiki/Mesias" TargetMode="External"/><Relationship Id="rId13" Type="http://schemas.openxmlformats.org/officeDocument/2006/relationships/hyperlink" Target="https://id.wikipedia.org/wiki/Dajjal" TargetMode="External"/><Relationship Id="rId18" Type="http://schemas.openxmlformats.org/officeDocument/2006/relationships/hyperlink" Target="https://id.wikipedia.org/wiki/Dosa" TargetMode="External"/><Relationship Id="rId3" Type="http://schemas.openxmlformats.org/officeDocument/2006/relationships/hyperlink" Target="https://id.wikipedia.org/wiki/Bahasa_Yunani" TargetMode="External"/><Relationship Id="rId7" Type="http://schemas.openxmlformats.org/officeDocument/2006/relationships/hyperlink" Target="https://id.wikipedia.org/wiki/Yahweh" TargetMode="External"/><Relationship Id="rId12" Type="http://schemas.openxmlformats.org/officeDocument/2006/relationships/hyperlink" Target="https://id.wikipedia.org/w/index.php?title=Hari_penghakiman&amp;action=edit&amp;redlink=1" TargetMode="External"/><Relationship Id="rId17" Type="http://schemas.openxmlformats.org/officeDocument/2006/relationships/hyperlink" Target="https://id.wikipedia.org/wiki/Neraka" TargetMode="External"/><Relationship Id="rId2" Type="http://schemas.openxmlformats.org/officeDocument/2006/relationships/hyperlink" Target="https://id.wikipedia.org/wiki/Bahasa_Latin" TargetMode="External"/><Relationship Id="rId16" Type="http://schemas.openxmlformats.org/officeDocument/2006/relationships/hyperlink" Target="https://id.wikipedia.org/wiki/Hadis" TargetMode="External"/><Relationship Id="rId20" Type="http://schemas.openxmlformats.org/officeDocument/2006/relationships/hyperlink" Target="https://id.wikipedia.org/wiki/Hawa" TargetMode="External"/><Relationship Id="rId1" Type="http://schemas.openxmlformats.org/officeDocument/2006/relationships/slideLayout" Target="../slideLayouts/slideLayout2.xml"/><Relationship Id="rId6" Type="http://schemas.openxmlformats.org/officeDocument/2006/relationships/hyperlink" Target="https://id.wikipedia.org/wiki/Bahasa_Aram" TargetMode="External"/><Relationship Id="rId11" Type="http://schemas.openxmlformats.org/officeDocument/2006/relationships/hyperlink" Target="https://id.wikipedia.org/wiki/Isa" TargetMode="External"/><Relationship Id="rId5" Type="http://schemas.openxmlformats.org/officeDocument/2006/relationships/hyperlink" Target="https://id.wikipedia.org/wiki/Yosua" TargetMode="External"/><Relationship Id="rId15" Type="http://schemas.openxmlformats.org/officeDocument/2006/relationships/hyperlink" Target="https://id.wikipedia.org/wiki/Quran" TargetMode="External"/><Relationship Id="rId10" Type="http://schemas.openxmlformats.org/officeDocument/2006/relationships/hyperlink" Target="https://id.wikipedia.org/wiki/Allah" TargetMode="External"/><Relationship Id="rId19" Type="http://schemas.openxmlformats.org/officeDocument/2006/relationships/hyperlink" Target="https://id.wikipedia.org/wiki/Adam" TargetMode="External"/><Relationship Id="rId4" Type="http://schemas.openxmlformats.org/officeDocument/2006/relationships/hyperlink" Target="https://id.wikipedia.org/wiki/Bahasa_Ibrani" TargetMode="External"/><Relationship Id="rId9" Type="http://schemas.openxmlformats.org/officeDocument/2006/relationships/hyperlink" Target="https://id.wikipedia.org/wiki/Yahudi" TargetMode="External"/><Relationship Id="rId14" Type="http://schemas.openxmlformats.org/officeDocument/2006/relationships/hyperlink" Target="https://id.wikipedia.org/wiki/Mesias#cite_note-Iskander-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60" y="5862"/>
            <a:ext cx="7406640" cy="938784"/>
          </a:xfrm>
        </p:spPr>
        <p:txBody>
          <a:bodyPr/>
          <a:lstStyle/>
          <a:p>
            <a:pPr algn="ctr"/>
            <a:r>
              <a:rPr lang="en-US" sz="4400" dirty="0" smtClean="0">
                <a:solidFill>
                  <a:srgbClr val="0070C0"/>
                </a:solidFill>
              </a:rPr>
              <a:t>BERIMAN KRISTIANI</a:t>
            </a:r>
            <a:endParaRPr lang="en-US" sz="4400" dirty="0">
              <a:solidFill>
                <a:srgbClr val="0070C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162800" cy="51815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155662"/>
            <a:ext cx="3048001" cy="41783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00600" y="2416314"/>
            <a:ext cx="3568734"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2000" dirty="0" smtClean="0">
                <a:solidFill>
                  <a:srgbClr val="002060"/>
                </a:solidFill>
                <a:effectLst>
                  <a:outerShdw blurRad="38100" dist="38100" dir="2700000" algn="tl">
                    <a:srgbClr val="000000">
                      <a:alpha val="43137"/>
                    </a:srgbClr>
                  </a:outerShdw>
                </a:effectLst>
              </a:rPr>
              <a:t>KONSEP </a:t>
            </a:r>
          </a:p>
          <a:p>
            <a:pPr algn="ctr"/>
            <a:r>
              <a:rPr lang="en-US" sz="2000" dirty="0" smtClean="0">
                <a:solidFill>
                  <a:srgbClr val="002060"/>
                </a:solidFill>
                <a:effectLst>
                  <a:outerShdw blurRad="38100" dist="38100" dir="2700000" algn="tl">
                    <a:srgbClr val="000000">
                      <a:alpha val="43137"/>
                    </a:srgbClr>
                  </a:outerShdw>
                </a:effectLst>
              </a:rPr>
              <a:t>TRITUNGGAL MAHAKUDUS</a:t>
            </a:r>
            <a:endParaRPr lang="en-US"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69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7346" y="443859"/>
            <a:ext cx="3403560" cy="369332"/>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TRITUNGGAL MAHAKUDUS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13191"/>
            <a:ext cx="1828800" cy="2728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09800" y="1419285"/>
            <a:ext cx="6629400" cy="4524315"/>
          </a:xfrm>
          <a:prstGeom prst="rect">
            <a:avLst/>
          </a:prstGeom>
        </p:spPr>
        <p:txBody>
          <a:bodyPr wrap="square">
            <a:spAutoFit/>
          </a:bodyPr>
          <a:lstStyle/>
          <a:p>
            <a:r>
              <a:rPr lang="en-US" dirty="0" err="1"/>
              <a:t>Banyak</a:t>
            </a:r>
            <a:r>
              <a:rPr lang="en-US" dirty="0"/>
              <a:t> orang yang </a:t>
            </a:r>
            <a:r>
              <a:rPr lang="en-US" dirty="0" err="1"/>
              <a:t>mempertanyakan</a:t>
            </a:r>
            <a:r>
              <a:rPr lang="en-US" dirty="0"/>
              <a:t> </a:t>
            </a:r>
            <a:r>
              <a:rPr lang="en-US" dirty="0" err="1"/>
              <a:t>ajaran</a:t>
            </a:r>
            <a:r>
              <a:rPr lang="en-US" dirty="0"/>
              <a:t> </a:t>
            </a:r>
            <a:r>
              <a:rPr lang="en-US" dirty="0" err="1"/>
              <a:t>tentang</a:t>
            </a:r>
            <a:r>
              <a:rPr lang="en-US" dirty="0"/>
              <a:t> </a:t>
            </a:r>
            <a:r>
              <a:rPr lang="en-US" dirty="0" err="1"/>
              <a:t>Trinitas</a:t>
            </a:r>
            <a:r>
              <a:rPr lang="en-US" dirty="0"/>
              <a:t>, </a:t>
            </a:r>
            <a:r>
              <a:rPr lang="en-US" dirty="0" err="1"/>
              <a:t>bahkan</a:t>
            </a:r>
            <a:r>
              <a:rPr lang="en-US" dirty="0"/>
              <a:t> </a:t>
            </a:r>
            <a:r>
              <a:rPr lang="en-US" dirty="0" err="1"/>
              <a:t>banyak</a:t>
            </a:r>
            <a:r>
              <a:rPr lang="en-US" dirty="0"/>
              <a:t> orang yang </a:t>
            </a:r>
            <a:r>
              <a:rPr lang="en-US" dirty="0" err="1"/>
              <a:t>bukan</a:t>
            </a:r>
            <a:r>
              <a:rPr lang="en-US" dirty="0"/>
              <a:t> Kristen </a:t>
            </a:r>
            <a:r>
              <a:rPr lang="en-US" dirty="0" err="1"/>
              <a:t>mengatakan</a:t>
            </a:r>
            <a:r>
              <a:rPr lang="en-US" dirty="0"/>
              <a:t> </a:t>
            </a:r>
            <a:r>
              <a:rPr lang="en-US" dirty="0" err="1"/>
              <a:t>bahwa</a:t>
            </a:r>
            <a:r>
              <a:rPr lang="en-US" dirty="0"/>
              <a:t> orang Kristen </a:t>
            </a:r>
            <a:r>
              <a:rPr lang="en-US" dirty="0" err="1"/>
              <a:t>percaya</a:t>
            </a:r>
            <a:r>
              <a:rPr lang="en-US" dirty="0"/>
              <a:t> </a:t>
            </a:r>
            <a:r>
              <a:rPr lang="en-US" dirty="0" err="1"/>
              <a:t>akan</a:t>
            </a:r>
            <a:r>
              <a:rPr lang="en-US" dirty="0"/>
              <a:t> </a:t>
            </a:r>
            <a:r>
              <a:rPr lang="en-US" dirty="0" err="1"/>
              <a:t>tiga</a:t>
            </a:r>
            <a:r>
              <a:rPr lang="en-US" dirty="0"/>
              <a:t> </a:t>
            </a:r>
            <a:r>
              <a:rPr lang="en-US" dirty="0" err="1"/>
              <a:t>Tuhan</a:t>
            </a:r>
            <a:r>
              <a:rPr lang="en-US" dirty="0"/>
              <a:t>. </a:t>
            </a:r>
            <a:r>
              <a:rPr lang="en-US" dirty="0" err="1"/>
              <a:t>Tentu</a:t>
            </a:r>
            <a:r>
              <a:rPr lang="en-US" dirty="0"/>
              <a:t> </a:t>
            </a:r>
            <a:r>
              <a:rPr lang="en-US" dirty="0" err="1"/>
              <a:t>saja</a:t>
            </a:r>
            <a:r>
              <a:rPr lang="en-US" dirty="0"/>
              <a:t> </a:t>
            </a:r>
            <a:r>
              <a:rPr lang="en-US" dirty="0" err="1"/>
              <a:t>hal</a:t>
            </a:r>
            <a:r>
              <a:rPr lang="en-US" dirty="0"/>
              <a:t> </a:t>
            </a:r>
            <a:r>
              <a:rPr lang="en-US" dirty="0" err="1"/>
              <a:t>ini</a:t>
            </a:r>
            <a:r>
              <a:rPr lang="en-US" dirty="0"/>
              <a:t> </a:t>
            </a:r>
            <a:r>
              <a:rPr lang="en-US" dirty="0" err="1"/>
              <a:t>tidak</a:t>
            </a:r>
            <a:r>
              <a:rPr lang="en-US" dirty="0"/>
              <a:t> </a:t>
            </a:r>
            <a:r>
              <a:rPr lang="en-US" dirty="0" err="1"/>
              <a:t>benar</a:t>
            </a:r>
            <a:r>
              <a:rPr lang="en-US" dirty="0"/>
              <a:t>, </a:t>
            </a:r>
            <a:r>
              <a:rPr lang="en-US" dirty="0" err="1"/>
              <a:t>sebab</a:t>
            </a:r>
            <a:r>
              <a:rPr lang="en-US" dirty="0"/>
              <a:t> </a:t>
            </a:r>
            <a:r>
              <a:rPr lang="en-US" dirty="0" err="1"/>
              <a:t>iman</a:t>
            </a:r>
            <a:r>
              <a:rPr lang="en-US" dirty="0"/>
              <a:t> </a:t>
            </a:r>
            <a:r>
              <a:rPr lang="en-US" dirty="0" err="1"/>
              <a:t>Kristiani</a:t>
            </a:r>
            <a:r>
              <a:rPr lang="en-US" dirty="0"/>
              <a:t> </a:t>
            </a:r>
            <a:r>
              <a:rPr lang="en-US" dirty="0" err="1"/>
              <a:t>mengajarkan</a:t>
            </a:r>
            <a:r>
              <a:rPr lang="en-US" dirty="0"/>
              <a:t> Allah yang </a:t>
            </a:r>
            <a:r>
              <a:rPr lang="en-US" dirty="0" err="1"/>
              <a:t>Esa</a:t>
            </a:r>
            <a:r>
              <a:rPr lang="en-US" dirty="0"/>
              <a:t>. </a:t>
            </a:r>
            <a:r>
              <a:rPr lang="en-US" dirty="0" err="1"/>
              <a:t>Namun</a:t>
            </a:r>
            <a:r>
              <a:rPr lang="en-US" dirty="0"/>
              <a:t> </a:t>
            </a:r>
            <a:r>
              <a:rPr lang="en-US" dirty="0" err="1"/>
              <a:t>bagaimana</a:t>
            </a:r>
            <a:r>
              <a:rPr lang="en-US" dirty="0"/>
              <a:t> </a:t>
            </a:r>
            <a:r>
              <a:rPr lang="en-US" dirty="0" err="1"/>
              <a:t>mungkin</a:t>
            </a:r>
            <a:r>
              <a:rPr lang="en-US" dirty="0"/>
              <a:t> Allah yang </a:t>
            </a:r>
            <a:r>
              <a:rPr lang="en-US" dirty="0" err="1"/>
              <a:t>Esa</a:t>
            </a:r>
            <a:r>
              <a:rPr lang="en-US" dirty="0"/>
              <a:t> </a:t>
            </a:r>
            <a:r>
              <a:rPr lang="en-US" dirty="0" err="1"/>
              <a:t>ini</a:t>
            </a:r>
            <a:r>
              <a:rPr lang="en-US" dirty="0"/>
              <a:t> </a:t>
            </a:r>
            <a:r>
              <a:rPr lang="en-US" dirty="0" err="1"/>
              <a:t>mempunyai</a:t>
            </a:r>
            <a:r>
              <a:rPr lang="en-US" dirty="0"/>
              <a:t> </a:t>
            </a:r>
            <a:r>
              <a:rPr lang="en-US" dirty="0" err="1"/>
              <a:t>tiga</a:t>
            </a:r>
            <a:r>
              <a:rPr lang="en-US" dirty="0"/>
              <a:t> </a:t>
            </a:r>
            <a:r>
              <a:rPr lang="en-US" dirty="0" err="1"/>
              <a:t>Pribadi</a:t>
            </a:r>
            <a:r>
              <a:rPr lang="en-US" dirty="0"/>
              <a:t>? </a:t>
            </a:r>
          </a:p>
          <a:p>
            <a:endParaRPr lang="en-US" dirty="0" smtClean="0"/>
          </a:p>
          <a:p>
            <a:r>
              <a:rPr lang="en-US" u="sng" dirty="0" err="1" smtClean="0">
                <a:effectLst>
                  <a:outerShdw blurRad="38100" dist="38100" dir="2700000" algn="tl">
                    <a:srgbClr val="000000">
                      <a:alpha val="43137"/>
                    </a:srgbClr>
                  </a:outerShdw>
                </a:effectLst>
              </a:rPr>
              <a:t>Untuk</a:t>
            </a:r>
            <a:r>
              <a:rPr lang="en-US" u="sng" dirty="0" smtClean="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memahami</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hal</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ini</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memang</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diperlukan</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keterbukaan</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hati</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untuk</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memandang</a:t>
            </a:r>
            <a:r>
              <a:rPr lang="en-US" u="sng" dirty="0">
                <a:effectLst>
                  <a:outerShdw blurRad="38100" dist="38100" dir="2700000" algn="tl">
                    <a:srgbClr val="000000">
                      <a:alpha val="43137"/>
                    </a:srgbClr>
                  </a:outerShdw>
                </a:effectLst>
              </a:rPr>
              <a:t> Allah </a:t>
            </a:r>
            <a:r>
              <a:rPr lang="en-US" u="sng" dirty="0" err="1">
                <a:effectLst>
                  <a:outerShdw blurRad="38100" dist="38100" dir="2700000" algn="tl">
                    <a:srgbClr val="000000">
                      <a:alpha val="43137"/>
                    </a:srgbClr>
                  </a:outerShdw>
                </a:effectLst>
              </a:rPr>
              <a:t>dari</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sudut</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pandang</a:t>
            </a:r>
            <a:r>
              <a:rPr lang="en-US" u="sng" dirty="0">
                <a:effectLst>
                  <a:outerShdw blurRad="38100" dist="38100" dir="2700000" algn="tl">
                    <a:srgbClr val="000000">
                      <a:alpha val="43137"/>
                    </a:srgbClr>
                  </a:outerShdw>
                </a:effectLst>
              </a:rPr>
              <a:t> yang </a:t>
            </a:r>
            <a:r>
              <a:rPr lang="en-US" u="sng" dirty="0" err="1">
                <a:effectLst>
                  <a:outerShdw blurRad="38100" dist="38100" dir="2700000" algn="tl">
                    <a:srgbClr val="000000">
                      <a:alpha val="43137"/>
                    </a:srgbClr>
                  </a:outerShdw>
                </a:effectLst>
              </a:rPr>
              <a:t>mengatasi</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pola</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berpikir</a:t>
            </a:r>
            <a:r>
              <a:rPr lang="en-US" u="sng" dirty="0">
                <a:effectLst>
                  <a:outerShdw blurRad="38100" dist="38100" dir="2700000" algn="tl">
                    <a:srgbClr val="000000">
                      <a:alpha val="43137"/>
                    </a:srgbClr>
                  </a:outerShdw>
                </a:effectLst>
              </a:rPr>
              <a:t> </a:t>
            </a:r>
            <a:r>
              <a:rPr lang="en-US" u="sng" dirty="0" err="1">
                <a:effectLst>
                  <a:outerShdw blurRad="38100" dist="38100" dir="2700000" algn="tl">
                    <a:srgbClr val="000000">
                      <a:alpha val="43137"/>
                    </a:srgbClr>
                  </a:outerShdw>
                </a:effectLst>
              </a:rPr>
              <a:t>manusia</a:t>
            </a:r>
            <a:r>
              <a:rPr lang="en-US" dirty="0"/>
              <a:t>. </a:t>
            </a:r>
          </a:p>
          <a:p>
            <a:endParaRPr lang="en-US" dirty="0" smtClean="0"/>
          </a:p>
          <a:p>
            <a:r>
              <a:rPr lang="en-US" dirty="0" err="1" smtClean="0"/>
              <a:t>Jika</a:t>
            </a:r>
            <a:r>
              <a:rPr lang="en-US" dirty="0" smtClean="0"/>
              <a:t> </a:t>
            </a:r>
            <a:r>
              <a:rPr lang="en-US" dirty="0" err="1"/>
              <a:t>kita</a:t>
            </a:r>
            <a:r>
              <a:rPr lang="en-US" dirty="0"/>
              <a:t> </a:t>
            </a:r>
            <a:r>
              <a:rPr lang="en-US" dirty="0" err="1" smtClean="0"/>
              <a:t>tetap</a:t>
            </a:r>
            <a:r>
              <a:rPr lang="en-US" dirty="0" smtClean="0"/>
              <a:t> </a:t>
            </a:r>
            <a:r>
              <a:rPr lang="en-US" dirty="0" err="1"/>
              <a:t>membatasi</a:t>
            </a:r>
            <a:r>
              <a:rPr lang="en-US" dirty="0"/>
              <a:t> </a:t>
            </a:r>
            <a:r>
              <a:rPr lang="en-US" dirty="0" err="1"/>
              <a:t>kerangka</a:t>
            </a:r>
            <a:r>
              <a:rPr lang="en-US" dirty="0"/>
              <a:t> </a:t>
            </a:r>
            <a:r>
              <a:rPr lang="en-US" dirty="0" err="1"/>
              <a:t>berpikir</a:t>
            </a:r>
            <a:r>
              <a:rPr lang="en-US" dirty="0"/>
              <a:t> </a:t>
            </a:r>
            <a:r>
              <a:rPr lang="en-US" dirty="0" err="1"/>
              <a:t>kita</a:t>
            </a:r>
            <a:r>
              <a:rPr lang="en-US" dirty="0"/>
              <a:t>, </a:t>
            </a:r>
            <a:r>
              <a:rPr lang="en-US" dirty="0" err="1"/>
              <a:t>bahwa</a:t>
            </a:r>
            <a:r>
              <a:rPr lang="en-US" dirty="0"/>
              <a:t> Allah </a:t>
            </a:r>
            <a:r>
              <a:rPr lang="en-US" dirty="0" err="1"/>
              <a:t>harus</a:t>
            </a:r>
            <a:r>
              <a:rPr lang="en-US" dirty="0"/>
              <a:t> </a:t>
            </a:r>
            <a:r>
              <a:rPr lang="en-US" dirty="0" err="1"/>
              <a:t>dapat</a:t>
            </a:r>
            <a:r>
              <a:rPr lang="en-US" dirty="0"/>
              <a:t> </a:t>
            </a:r>
            <a:r>
              <a:rPr lang="en-US" dirty="0" err="1"/>
              <a:t>dijelaskan</a:t>
            </a:r>
            <a:r>
              <a:rPr lang="en-US" dirty="0"/>
              <a:t> </a:t>
            </a:r>
            <a:r>
              <a:rPr lang="en-US" dirty="0" err="1"/>
              <a:t>dengan</a:t>
            </a:r>
            <a:r>
              <a:rPr lang="en-US" dirty="0"/>
              <a:t> </a:t>
            </a:r>
            <a:r>
              <a:rPr lang="en-US" dirty="0" err="1"/>
              <a:t>logika</a:t>
            </a:r>
            <a:r>
              <a:rPr lang="en-US" dirty="0"/>
              <a:t> </a:t>
            </a:r>
            <a:r>
              <a:rPr lang="en-US" dirty="0" err="1"/>
              <a:t>manusia</a:t>
            </a:r>
            <a:r>
              <a:rPr lang="en-US" dirty="0"/>
              <a:t> </a:t>
            </a:r>
            <a:r>
              <a:rPr lang="en-US" dirty="0" err="1"/>
              <a:t>semata-mata</a:t>
            </a:r>
            <a:r>
              <a:rPr lang="en-US" dirty="0"/>
              <a:t>, </a:t>
            </a:r>
            <a:r>
              <a:rPr lang="en-US" dirty="0" err="1"/>
              <a:t>maka</a:t>
            </a:r>
            <a:r>
              <a:rPr lang="en-US" dirty="0"/>
              <a:t> </a:t>
            </a:r>
            <a:r>
              <a:rPr lang="en-US" dirty="0" err="1"/>
              <a:t>kita</a:t>
            </a:r>
            <a:r>
              <a:rPr lang="en-US" dirty="0"/>
              <a:t> </a:t>
            </a:r>
            <a:r>
              <a:rPr lang="en-US" dirty="0" err="1" smtClean="0"/>
              <a:t>kehilangan</a:t>
            </a:r>
            <a:r>
              <a:rPr lang="en-US" dirty="0" smtClean="0"/>
              <a:t> </a:t>
            </a:r>
            <a:r>
              <a:rPr lang="en-US" dirty="0" err="1"/>
              <a:t>kesempatan</a:t>
            </a:r>
            <a:r>
              <a:rPr lang="en-US" dirty="0"/>
              <a:t> </a:t>
            </a:r>
            <a:r>
              <a:rPr lang="en-US" dirty="0" err="1"/>
              <a:t>untuk</a:t>
            </a:r>
            <a:r>
              <a:rPr lang="en-US" dirty="0"/>
              <a:t> </a:t>
            </a:r>
            <a:r>
              <a:rPr lang="en-US" dirty="0" err="1"/>
              <a:t>melihat</a:t>
            </a:r>
            <a:r>
              <a:rPr lang="en-US" dirty="0"/>
              <a:t> </a:t>
            </a:r>
            <a:r>
              <a:rPr lang="en-US" dirty="0" err="1"/>
              <a:t>gambaran</a:t>
            </a:r>
            <a:r>
              <a:rPr lang="en-US" dirty="0"/>
              <a:t> yang </a:t>
            </a:r>
            <a:r>
              <a:rPr lang="en-US" dirty="0" err="1"/>
              <a:t>lebih</a:t>
            </a:r>
            <a:r>
              <a:rPr lang="en-US" dirty="0"/>
              <a:t> </a:t>
            </a:r>
            <a:r>
              <a:rPr lang="en-US" dirty="0" err="1"/>
              <a:t>luas</a:t>
            </a:r>
            <a:r>
              <a:rPr lang="en-US" dirty="0"/>
              <a:t> </a:t>
            </a:r>
            <a:r>
              <a:rPr lang="en-US" dirty="0" err="1"/>
              <a:t>tentang</a:t>
            </a:r>
            <a:r>
              <a:rPr lang="en-US" dirty="0"/>
              <a:t> Allah. </a:t>
            </a:r>
          </a:p>
          <a:p>
            <a:endParaRPr lang="en-US" dirty="0" smtClean="0"/>
          </a:p>
          <a:p>
            <a:endParaRPr lang="en-US" dirty="0"/>
          </a:p>
        </p:txBody>
      </p:sp>
    </p:spTree>
    <p:extLst>
      <p:ext uri="{BB962C8B-B14F-4D97-AF65-F5344CB8AC3E}">
        <p14:creationId xmlns:p14="http://schemas.microsoft.com/office/powerpoint/2010/main" val="5398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3999"/>
            <a:ext cx="2514600" cy="646331"/>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TRITUNGGAL MAHAKUDUS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13190"/>
            <a:ext cx="2514600" cy="4520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38268" y="1085195"/>
            <a:ext cx="5410200" cy="4401205"/>
          </a:xfrm>
          <a:prstGeom prst="rect">
            <a:avLst/>
          </a:prstGeom>
        </p:spPr>
        <p:txBody>
          <a:bodyPr wrap="square">
            <a:spAutoFit/>
          </a:bodyPr>
          <a:lstStyle/>
          <a:p>
            <a:r>
              <a:rPr lang="en-US" sz="2000" b="1" dirty="0"/>
              <a:t>St. </a:t>
            </a:r>
            <a:r>
              <a:rPr lang="en-US" sz="2000" b="1" dirty="0" err="1"/>
              <a:t>Agustinus</a:t>
            </a:r>
            <a:r>
              <a:rPr lang="en-US" sz="2000" b="1" dirty="0"/>
              <a:t> </a:t>
            </a:r>
            <a:r>
              <a:rPr lang="en-US" sz="2000" b="1" dirty="0" err="1"/>
              <a:t>bahkan</a:t>
            </a:r>
            <a:r>
              <a:rPr lang="en-US" sz="2000" b="1" dirty="0"/>
              <a:t> </a:t>
            </a:r>
            <a:r>
              <a:rPr lang="en-US" sz="2000" b="1" dirty="0" err="1"/>
              <a:t>mengatakan</a:t>
            </a:r>
            <a:r>
              <a:rPr lang="en-US" sz="2000" b="1" dirty="0"/>
              <a:t>, “</a:t>
            </a:r>
            <a:r>
              <a:rPr lang="en-US" sz="2000" b="1" dirty="0" err="1"/>
              <a:t>Kalau</a:t>
            </a:r>
            <a:r>
              <a:rPr lang="en-US" sz="2000" b="1" dirty="0"/>
              <a:t> </a:t>
            </a:r>
            <a:r>
              <a:rPr lang="en-US" sz="2000" b="1" dirty="0" err="1"/>
              <a:t>engkau</a:t>
            </a:r>
            <a:r>
              <a:rPr lang="en-US" sz="2000" b="1" dirty="0"/>
              <a:t> </a:t>
            </a:r>
            <a:r>
              <a:rPr lang="en-US" sz="2000" b="1" dirty="0" err="1"/>
              <a:t>memahami-Nya</a:t>
            </a:r>
            <a:r>
              <a:rPr lang="en-US" sz="2000" b="1" dirty="0"/>
              <a:t>, </a:t>
            </a:r>
            <a:r>
              <a:rPr lang="en-US" sz="2000" b="1" dirty="0" err="1"/>
              <a:t>Ia</a:t>
            </a:r>
            <a:r>
              <a:rPr lang="en-US" sz="2000" b="1" dirty="0"/>
              <a:t> </a:t>
            </a:r>
            <a:r>
              <a:rPr lang="en-US" sz="2000" b="1" dirty="0" err="1"/>
              <a:t>bukan</a:t>
            </a:r>
            <a:r>
              <a:rPr lang="en-US" sz="2000" b="1" dirty="0"/>
              <a:t> </a:t>
            </a:r>
            <a:r>
              <a:rPr lang="en-US" sz="2000" b="1" dirty="0" err="1"/>
              <a:t>lagi</a:t>
            </a:r>
            <a:r>
              <a:rPr lang="en-US" sz="2000" b="1" dirty="0"/>
              <a:t> Allah</a:t>
            </a:r>
            <a:r>
              <a:rPr lang="en-US" sz="2000" b="1" dirty="0" smtClean="0"/>
              <a:t>”</a:t>
            </a:r>
            <a:r>
              <a:rPr lang="en-US" sz="2000" dirty="0" smtClean="0"/>
              <a:t>.</a:t>
            </a:r>
          </a:p>
          <a:p>
            <a:endParaRPr lang="en-US" sz="2000" dirty="0"/>
          </a:p>
          <a:p>
            <a:r>
              <a:rPr lang="en-US" sz="2000" dirty="0" err="1" smtClean="0"/>
              <a:t>Sebab</a:t>
            </a:r>
            <a:r>
              <a:rPr lang="en-US" sz="2000" dirty="0" smtClean="0"/>
              <a:t> </a:t>
            </a:r>
            <a:r>
              <a:rPr lang="en-US" sz="2000" dirty="0"/>
              <a:t>Allah </a:t>
            </a:r>
            <a:r>
              <a:rPr lang="en-US" sz="2000" dirty="0" err="1"/>
              <a:t>jauh</a:t>
            </a:r>
            <a:r>
              <a:rPr lang="en-US" sz="2000" dirty="0"/>
              <a:t> </a:t>
            </a:r>
            <a:r>
              <a:rPr lang="en-US" sz="2000" dirty="0" err="1"/>
              <a:t>melebihi</a:t>
            </a:r>
            <a:r>
              <a:rPr lang="en-US" sz="2000" dirty="0"/>
              <a:t> </a:t>
            </a:r>
            <a:r>
              <a:rPr lang="en-US" sz="2000" dirty="0" err="1"/>
              <a:t>manusia</a:t>
            </a:r>
            <a:r>
              <a:rPr lang="en-US" sz="2000" dirty="0"/>
              <a:t> </a:t>
            </a:r>
            <a:r>
              <a:rPr lang="en-US" sz="2000" dirty="0" err="1"/>
              <a:t>dalam</a:t>
            </a:r>
            <a:r>
              <a:rPr lang="en-US" sz="2000" dirty="0"/>
              <a:t> </a:t>
            </a:r>
            <a:r>
              <a:rPr lang="en-US" sz="2000" dirty="0" err="1"/>
              <a:t>segala</a:t>
            </a:r>
            <a:r>
              <a:rPr lang="en-US" sz="2000" dirty="0"/>
              <a:t> </a:t>
            </a:r>
            <a:r>
              <a:rPr lang="en-US" sz="2000" dirty="0" err="1"/>
              <a:t>hal</a:t>
            </a:r>
            <a:r>
              <a:rPr lang="en-US" sz="2000" dirty="0"/>
              <a:t>, </a:t>
            </a:r>
            <a:r>
              <a:rPr lang="en-US" sz="2000" dirty="0" err="1"/>
              <a:t>dan</a:t>
            </a:r>
            <a:r>
              <a:rPr lang="en-US" sz="2000" dirty="0"/>
              <a:t> </a:t>
            </a:r>
            <a:r>
              <a:rPr lang="en-US" sz="2000" dirty="0" err="1"/>
              <a:t>meskipun</a:t>
            </a:r>
            <a:r>
              <a:rPr lang="en-US" sz="2000" dirty="0"/>
              <a:t> </a:t>
            </a:r>
            <a:r>
              <a:rPr lang="en-US" sz="2000" dirty="0" err="1"/>
              <a:t>Ia</a:t>
            </a:r>
            <a:r>
              <a:rPr lang="en-US" sz="2000" dirty="0"/>
              <a:t> </a:t>
            </a:r>
            <a:r>
              <a:rPr lang="en-US" sz="2000" dirty="0" err="1"/>
              <a:t>telah</a:t>
            </a:r>
            <a:r>
              <a:rPr lang="en-US" sz="2000" dirty="0"/>
              <a:t> </a:t>
            </a:r>
            <a:r>
              <a:rPr lang="en-US" sz="2000" dirty="0" err="1"/>
              <a:t>mewahyukan</a:t>
            </a:r>
            <a:r>
              <a:rPr lang="en-US" sz="2000" dirty="0"/>
              <a:t> </a:t>
            </a:r>
            <a:r>
              <a:rPr lang="en-US" sz="2000" dirty="0" err="1"/>
              <a:t>Diri</a:t>
            </a:r>
            <a:r>
              <a:rPr lang="en-US" sz="2000" dirty="0"/>
              <a:t>, </a:t>
            </a:r>
            <a:r>
              <a:rPr lang="en-US" sz="2000" dirty="0" err="1"/>
              <a:t>Ia</a:t>
            </a:r>
            <a:r>
              <a:rPr lang="en-US" sz="2000" dirty="0"/>
              <a:t> </a:t>
            </a:r>
            <a:r>
              <a:rPr lang="en-US" sz="2000" dirty="0" err="1"/>
              <a:t>tetap</a:t>
            </a:r>
            <a:r>
              <a:rPr lang="en-US" sz="2000" dirty="0"/>
              <a:t> </a:t>
            </a:r>
            <a:r>
              <a:rPr lang="en-US" sz="2000" dirty="0" err="1"/>
              <a:t>tinggal</a:t>
            </a:r>
            <a:r>
              <a:rPr lang="en-US" sz="2000" dirty="0"/>
              <a:t> </a:t>
            </a:r>
            <a:r>
              <a:rPr lang="en-US" sz="2000" dirty="0" err="1"/>
              <a:t>sebagai</a:t>
            </a:r>
            <a:r>
              <a:rPr lang="en-US" sz="2000" dirty="0"/>
              <a:t> </a:t>
            </a:r>
            <a:r>
              <a:rPr lang="en-US" sz="2000" dirty="0" err="1"/>
              <a:t>rahasia</a:t>
            </a:r>
            <a:r>
              <a:rPr lang="en-US" sz="2000" dirty="0"/>
              <a:t>/ </a:t>
            </a:r>
            <a:r>
              <a:rPr lang="en-US" sz="2000" dirty="0" err="1"/>
              <a:t>misteri</a:t>
            </a:r>
            <a:r>
              <a:rPr lang="en-US" sz="2000" dirty="0"/>
              <a:t> yang </a:t>
            </a:r>
            <a:r>
              <a:rPr lang="en-US" sz="2000" dirty="0" err="1"/>
              <a:t>tak</a:t>
            </a:r>
            <a:r>
              <a:rPr lang="en-US" sz="2000" dirty="0"/>
              <a:t> </a:t>
            </a:r>
            <a:r>
              <a:rPr lang="en-US" sz="2000" dirty="0" err="1"/>
              <a:t>terucapkan</a:t>
            </a:r>
            <a:r>
              <a:rPr lang="en-US" sz="2000" dirty="0"/>
              <a:t>. </a:t>
            </a:r>
            <a:endParaRPr lang="en-US" sz="2000" dirty="0" smtClean="0"/>
          </a:p>
          <a:p>
            <a:r>
              <a:rPr lang="en-US" sz="2000" dirty="0" smtClean="0"/>
              <a:t>Di </a:t>
            </a:r>
            <a:r>
              <a:rPr lang="en-US" sz="2000" dirty="0" err="1"/>
              <a:t>sinilah</a:t>
            </a:r>
            <a:r>
              <a:rPr lang="en-US" sz="2000" dirty="0"/>
              <a:t> </a:t>
            </a:r>
            <a:r>
              <a:rPr lang="en-US" sz="2000" dirty="0" err="1"/>
              <a:t>peran</a:t>
            </a:r>
            <a:r>
              <a:rPr lang="en-US" sz="2000" dirty="0"/>
              <a:t> </a:t>
            </a:r>
            <a:r>
              <a:rPr lang="en-US" sz="2000" b="1" dirty="0" smtClean="0">
                <a:effectLst>
                  <a:outerShdw blurRad="38100" dist="38100" dir="2700000" algn="tl">
                    <a:srgbClr val="000000">
                      <a:alpha val="43137"/>
                    </a:srgbClr>
                  </a:outerShdw>
                </a:effectLst>
              </a:rPr>
              <a:t>IMAN</a:t>
            </a:r>
            <a:r>
              <a:rPr lang="en-US" sz="2000" dirty="0" smtClean="0"/>
              <a:t>, </a:t>
            </a:r>
            <a:r>
              <a:rPr lang="en-US" sz="2000" dirty="0" err="1"/>
              <a:t>karena</a:t>
            </a:r>
            <a:r>
              <a:rPr lang="en-US" sz="2000" dirty="0"/>
              <a:t> </a:t>
            </a:r>
            <a:r>
              <a:rPr lang="en-US" sz="2000" dirty="0" err="1"/>
              <a:t>dengan</a:t>
            </a:r>
            <a:r>
              <a:rPr lang="en-US" sz="2000" dirty="0"/>
              <a:t> </a:t>
            </a:r>
            <a:r>
              <a:rPr lang="en-US" sz="2000" dirty="0" err="1"/>
              <a:t>iman</a:t>
            </a:r>
            <a:r>
              <a:rPr lang="en-US" sz="2000" dirty="0"/>
              <a:t> </a:t>
            </a:r>
            <a:r>
              <a:rPr lang="en-US" sz="2000" dirty="0" err="1" smtClean="0"/>
              <a:t>kita</a:t>
            </a:r>
            <a:r>
              <a:rPr lang="en-US" sz="2000" dirty="0" smtClean="0"/>
              <a:t> </a:t>
            </a:r>
            <a:r>
              <a:rPr lang="en-US" sz="2000" dirty="0" err="1" smtClean="0"/>
              <a:t>dapat</a:t>
            </a:r>
            <a:r>
              <a:rPr lang="en-US" sz="2000" dirty="0" smtClean="0"/>
              <a:t> </a:t>
            </a:r>
            <a:r>
              <a:rPr lang="en-US" sz="2000" dirty="0" err="1" smtClean="0"/>
              <a:t>menerima</a:t>
            </a:r>
            <a:r>
              <a:rPr lang="en-US" sz="2000" dirty="0" smtClean="0"/>
              <a:t> </a:t>
            </a:r>
            <a:r>
              <a:rPr lang="en-US" sz="2000" dirty="0" err="1"/>
              <a:t>misteri</a:t>
            </a:r>
            <a:r>
              <a:rPr lang="en-US" sz="2000" dirty="0"/>
              <a:t> Allah yang </a:t>
            </a:r>
            <a:r>
              <a:rPr lang="en-US" sz="2000" dirty="0" err="1"/>
              <a:t>diwahyukan</a:t>
            </a:r>
            <a:r>
              <a:rPr lang="en-US" sz="2000" dirty="0"/>
              <a:t> </a:t>
            </a:r>
            <a:r>
              <a:rPr lang="en-US" sz="2000" dirty="0" err="1"/>
              <a:t>dalam</a:t>
            </a:r>
            <a:r>
              <a:rPr lang="en-US" sz="2000" dirty="0"/>
              <a:t> </a:t>
            </a:r>
            <a:r>
              <a:rPr lang="en-US" sz="2000" dirty="0" err="1"/>
              <a:t>Kitab</a:t>
            </a:r>
            <a:r>
              <a:rPr lang="en-US" sz="2000" dirty="0"/>
              <a:t> </a:t>
            </a:r>
            <a:r>
              <a:rPr lang="en-US" sz="2000" dirty="0" err="1" smtClean="0"/>
              <a:t>Suci</a:t>
            </a:r>
            <a:endParaRPr lang="en-US" sz="2000" dirty="0" smtClean="0"/>
          </a:p>
          <a:p>
            <a:r>
              <a:rPr lang="en-US" sz="2000" dirty="0" smtClean="0"/>
              <a:t>Dan </a:t>
            </a:r>
            <a:r>
              <a:rPr lang="en-US" sz="2000" b="1" dirty="0" smtClean="0">
                <a:effectLst>
                  <a:outerShdw blurRad="38100" dist="38100" dir="2700000" algn="tl">
                    <a:srgbClr val="000000">
                      <a:alpha val="43137"/>
                    </a:srgbClr>
                  </a:outerShdw>
                </a:effectLst>
              </a:rPr>
              <a:t>KETERBUKAAN HATI</a:t>
            </a:r>
            <a:r>
              <a:rPr lang="en-US" sz="2000" dirty="0" smtClean="0"/>
              <a:t>. </a:t>
            </a:r>
            <a:r>
              <a:rPr lang="en-US" sz="2000" dirty="0" err="1"/>
              <a:t>Hanya</a:t>
            </a:r>
            <a:r>
              <a:rPr lang="en-US" sz="2000" dirty="0"/>
              <a:t> </a:t>
            </a:r>
            <a:r>
              <a:rPr lang="en-US" sz="2000" dirty="0" err="1"/>
              <a:t>dengan</a:t>
            </a:r>
            <a:r>
              <a:rPr lang="en-US" sz="2000" dirty="0"/>
              <a:t> </a:t>
            </a:r>
            <a:r>
              <a:rPr lang="en-US" sz="2000" dirty="0" err="1"/>
              <a:t>hati</a:t>
            </a:r>
            <a:r>
              <a:rPr lang="en-US" sz="2000" dirty="0"/>
              <a:t> </a:t>
            </a:r>
            <a:r>
              <a:rPr lang="en-US" sz="2000" dirty="0" err="1"/>
              <a:t>terbuka</a:t>
            </a:r>
            <a:r>
              <a:rPr lang="en-US" sz="2000" dirty="0"/>
              <a:t>, </a:t>
            </a:r>
            <a:r>
              <a:rPr lang="en-US" sz="2000" dirty="0" err="1"/>
              <a:t>kita</a:t>
            </a:r>
            <a:r>
              <a:rPr lang="en-US" sz="2000" dirty="0"/>
              <a:t> </a:t>
            </a:r>
            <a:r>
              <a:rPr lang="en-US" sz="2000" dirty="0" err="1"/>
              <a:t>dapat</a:t>
            </a:r>
            <a:r>
              <a:rPr lang="en-US" sz="2000" dirty="0"/>
              <a:t> </a:t>
            </a:r>
            <a:r>
              <a:rPr lang="en-US" sz="2000" dirty="0" err="1"/>
              <a:t>menerima</a:t>
            </a:r>
            <a:r>
              <a:rPr lang="en-US" sz="2000" dirty="0"/>
              <a:t> </a:t>
            </a:r>
            <a:r>
              <a:rPr lang="en-US" sz="2000" dirty="0" err="1"/>
              <a:t>rahmat</a:t>
            </a:r>
            <a:r>
              <a:rPr lang="en-US" sz="2000" dirty="0"/>
              <a:t> </a:t>
            </a:r>
            <a:r>
              <a:rPr lang="en-US" sz="2000" dirty="0" err="1"/>
              <a:t>Tuhan</a:t>
            </a:r>
            <a:r>
              <a:rPr lang="en-US" sz="2000" dirty="0"/>
              <a:t>, </a:t>
            </a:r>
            <a:r>
              <a:rPr lang="en-US" sz="2000" dirty="0" err="1"/>
              <a:t>untuk</a:t>
            </a:r>
            <a:r>
              <a:rPr lang="en-US" sz="2000" dirty="0"/>
              <a:t> </a:t>
            </a:r>
            <a:r>
              <a:rPr lang="en-US" sz="2000" dirty="0" err="1"/>
              <a:t>menerima</a:t>
            </a:r>
            <a:r>
              <a:rPr lang="en-US" sz="2000" dirty="0"/>
              <a:t> </a:t>
            </a:r>
            <a:r>
              <a:rPr lang="en-US" sz="2000" dirty="0" err="1"/>
              <a:t>rahasia</a:t>
            </a:r>
            <a:r>
              <a:rPr lang="en-US" sz="2000" dirty="0"/>
              <a:t> Allah yang </a:t>
            </a:r>
            <a:r>
              <a:rPr lang="en-US" sz="2000" dirty="0" err="1"/>
              <a:t>terbesar</a:t>
            </a:r>
            <a:r>
              <a:rPr lang="en-US" sz="2000" dirty="0"/>
              <a:t> </a:t>
            </a:r>
            <a:r>
              <a:rPr lang="en-US" sz="2000" dirty="0" err="1"/>
              <a:t>ini</a:t>
            </a:r>
            <a:r>
              <a:rPr lang="en-US" sz="2000" dirty="0"/>
              <a:t>; </a:t>
            </a:r>
            <a:r>
              <a:rPr lang="en-US" sz="2000" dirty="0" err="1"/>
              <a:t>dan</a:t>
            </a:r>
            <a:r>
              <a:rPr lang="en-US" sz="2000" dirty="0"/>
              <a:t> </a:t>
            </a:r>
            <a:r>
              <a:rPr lang="en-US" sz="2000" dirty="0" err="1"/>
              <a:t>hati</a:t>
            </a:r>
            <a:r>
              <a:rPr lang="en-US" sz="2000" dirty="0"/>
              <a:t> </a:t>
            </a:r>
            <a:r>
              <a:rPr lang="en-US" sz="2000" dirty="0" err="1"/>
              <a:t>kita</a:t>
            </a:r>
            <a:r>
              <a:rPr lang="en-US" sz="2000" dirty="0"/>
              <a:t> </a:t>
            </a:r>
            <a:r>
              <a:rPr lang="en-US" sz="2000" dirty="0" err="1"/>
              <a:t>akan</a:t>
            </a:r>
            <a:r>
              <a:rPr lang="en-US" sz="2000" dirty="0"/>
              <a:t> </a:t>
            </a:r>
            <a:r>
              <a:rPr lang="en-US" sz="2000" dirty="0" err="1"/>
              <a:t>dipenuhi</a:t>
            </a:r>
            <a:r>
              <a:rPr lang="en-US" sz="2000" dirty="0"/>
              <a:t> </a:t>
            </a:r>
            <a:r>
              <a:rPr lang="en-US" sz="2000" dirty="0" err="1"/>
              <a:t>oleh</a:t>
            </a:r>
            <a:r>
              <a:rPr lang="en-US" sz="2000" dirty="0"/>
              <a:t> </a:t>
            </a:r>
            <a:r>
              <a:rPr lang="en-US" sz="2000" dirty="0" err="1"/>
              <a:t>ucapan</a:t>
            </a:r>
            <a:r>
              <a:rPr lang="en-US" sz="2000" dirty="0"/>
              <a:t> </a:t>
            </a:r>
            <a:r>
              <a:rPr lang="en-US" sz="2000" dirty="0" err="1"/>
              <a:t>syukur</a:t>
            </a:r>
            <a:r>
              <a:rPr lang="en-US" sz="2000" dirty="0"/>
              <a:t> </a:t>
            </a:r>
            <a:r>
              <a:rPr lang="en-US" sz="2000" dirty="0" err="1"/>
              <a:t>tanpa</a:t>
            </a:r>
            <a:r>
              <a:rPr lang="en-US" sz="2000" dirty="0"/>
              <a:t> </a:t>
            </a:r>
            <a:r>
              <a:rPr lang="en-US" sz="2000" dirty="0" err="1"/>
              <a:t>henti</a:t>
            </a:r>
            <a:r>
              <a:rPr lang="en-US" sz="2000" dirty="0"/>
              <a:t>.</a:t>
            </a:r>
          </a:p>
        </p:txBody>
      </p:sp>
    </p:spTree>
    <p:extLst>
      <p:ext uri="{BB962C8B-B14F-4D97-AF65-F5344CB8AC3E}">
        <p14:creationId xmlns:p14="http://schemas.microsoft.com/office/powerpoint/2010/main" val="40758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3999"/>
            <a:ext cx="2514600" cy="646331"/>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TRITUNGGAL MAHAKUDUS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13190"/>
            <a:ext cx="2514600" cy="4520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315088" y="832338"/>
            <a:ext cx="1295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KOPI</a:t>
            </a:r>
            <a:endParaRPr lang="en-US" dirty="0"/>
          </a:p>
        </p:txBody>
      </p:sp>
      <p:sp>
        <p:nvSpPr>
          <p:cNvPr id="6" name="Oval 5"/>
          <p:cNvSpPr/>
          <p:nvPr/>
        </p:nvSpPr>
        <p:spPr>
          <a:xfrm>
            <a:off x="6703822" y="874542"/>
            <a:ext cx="1295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AIR</a:t>
            </a:r>
            <a:endParaRPr lang="en-US" dirty="0"/>
          </a:p>
        </p:txBody>
      </p:sp>
      <p:sp>
        <p:nvSpPr>
          <p:cNvPr id="7" name="Oval 6"/>
          <p:cNvSpPr/>
          <p:nvPr/>
        </p:nvSpPr>
        <p:spPr>
          <a:xfrm>
            <a:off x="5152029" y="890954"/>
            <a:ext cx="1295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GULA</a:t>
            </a:r>
            <a:endParaRPr lang="en-US" dirty="0"/>
          </a:p>
        </p:txBody>
      </p:sp>
      <p:pic>
        <p:nvPicPr>
          <p:cNvPr id="102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5990" y="2438400"/>
            <a:ext cx="3427478" cy="33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43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96358" y="443859"/>
            <a:ext cx="4297138" cy="369332"/>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DOGMA TRITUNGGAL MAHAKUDUS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Rectangle 1"/>
          <p:cNvSpPr/>
          <p:nvPr/>
        </p:nvSpPr>
        <p:spPr>
          <a:xfrm>
            <a:off x="228600" y="1371600"/>
            <a:ext cx="8686800" cy="4524315"/>
          </a:xfrm>
          <a:prstGeom prst="rect">
            <a:avLst/>
          </a:prstGeom>
        </p:spPr>
        <p:txBody>
          <a:bodyPr wrap="square">
            <a:spAutoFit/>
          </a:bodyPr>
          <a:lstStyle/>
          <a:p>
            <a:endParaRPr lang="en-US" dirty="0"/>
          </a:p>
          <a:p>
            <a:pPr marL="342900" lvl="0" indent="-342900">
              <a:buFont typeface="Arial" panose="020B0604020202020204" pitchFamily="34" charset="0"/>
              <a:buChar char="•"/>
            </a:pPr>
            <a:r>
              <a:rPr lang="en-US" dirty="0" err="1"/>
              <a:t>Tritunggal</a:t>
            </a:r>
            <a:r>
              <a:rPr lang="en-US" dirty="0"/>
              <a:t> </a:t>
            </a:r>
            <a:r>
              <a:rPr lang="en-US" dirty="0" err="1"/>
              <a:t>adalah</a:t>
            </a:r>
            <a:r>
              <a:rPr lang="en-US" dirty="0"/>
              <a:t> </a:t>
            </a:r>
            <a:r>
              <a:rPr lang="en-US" b="1" dirty="0"/>
              <a:t>Allah yang </a:t>
            </a:r>
            <a:r>
              <a:rPr lang="en-US" b="1" dirty="0" err="1" smtClean="0"/>
              <a:t>satu</a:t>
            </a:r>
            <a:r>
              <a:rPr lang="en-US" dirty="0" smtClean="0"/>
              <a:t>. </a:t>
            </a:r>
            <a:r>
              <a:rPr lang="en-US" dirty="0" err="1" smtClean="0"/>
              <a:t>Pribadi</a:t>
            </a:r>
            <a:r>
              <a:rPr lang="en-US" dirty="0" smtClean="0"/>
              <a:t> </a:t>
            </a:r>
            <a:r>
              <a:rPr lang="en-US" dirty="0" err="1"/>
              <a:t>ini</a:t>
            </a:r>
            <a:r>
              <a:rPr lang="en-US" dirty="0"/>
              <a:t> </a:t>
            </a:r>
            <a:r>
              <a:rPr lang="en-US" dirty="0" err="1"/>
              <a:t>tidak</a:t>
            </a:r>
            <a:r>
              <a:rPr lang="en-US" dirty="0"/>
              <a:t> </a:t>
            </a:r>
            <a:r>
              <a:rPr lang="en-US" dirty="0" err="1"/>
              <a:t>membagi-bagi</a:t>
            </a:r>
            <a:r>
              <a:rPr lang="en-US" dirty="0"/>
              <a:t> </a:t>
            </a:r>
            <a:r>
              <a:rPr lang="en-US" dirty="0" err="1"/>
              <a:t>ke-Allahan</a:t>
            </a:r>
            <a:r>
              <a:rPr lang="en-US" dirty="0"/>
              <a:t> </a:t>
            </a:r>
            <a:r>
              <a:rPr lang="en-US" dirty="0" err="1"/>
              <a:t>seolah</a:t>
            </a:r>
            <a:r>
              <a:rPr lang="en-US" dirty="0"/>
              <a:t> </a:t>
            </a:r>
            <a:r>
              <a:rPr lang="en-US" dirty="0" err="1"/>
              <a:t>masing-masing</a:t>
            </a:r>
            <a:r>
              <a:rPr lang="en-US" dirty="0"/>
              <a:t> </a:t>
            </a:r>
            <a:r>
              <a:rPr lang="en-US" dirty="0" err="1"/>
              <a:t>menjadi</a:t>
            </a:r>
            <a:r>
              <a:rPr lang="en-US" dirty="0"/>
              <a:t> </a:t>
            </a:r>
            <a:r>
              <a:rPr lang="en-US" dirty="0" err="1"/>
              <a:t>sepertiga</a:t>
            </a:r>
            <a:r>
              <a:rPr lang="en-US" dirty="0"/>
              <a:t>, </a:t>
            </a:r>
            <a:r>
              <a:rPr lang="en-US" dirty="0" err="1"/>
              <a:t>namun</a:t>
            </a:r>
            <a:r>
              <a:rPr lang="en-US" dirty="0"/>
              <a:t> </a:t>
            </a:r>
            <a:r>
              <a:rPr lang="en-US" dirty="0" err="1"/>
              <a:t>mereka</a:t>
            </a:r>
            <a:r>
              <a:rPr lang="en-US" dirty="0"/>
              <a:t> </a:t>
            </a:r>
            <a:r>
              <a:rPr lang="en-US" dirty="0" err="1"/>
              <a:t>adalah</a:t>
            </a:r>
            <a:r>
              <a:rPr lang="en-US" dirty="0"/>
              <a:t> ‘</a:t>
            </a:r>
            <a:r>
              <a:rPr lang="en-US" dirty="0" err="1"/>
              <a:t>sepenuhnya</a:t>
            </a:r>
            <a:r>
              <a:rPr lang="en-US" dirty="0"/>
              <a:t> </a:t>
            </a:r>
            <a:r>
              <a:rPr lang="en-US" dirty="0" err="1"/>
              <a:t>dan</a:t>
            </a:r>
            <a:r>
              <a:rPr lang="en-US" dirty="0"/>
              <a:t> </a:t>
            </a:r>
            <a:r>
              <a:rPr lang="en-US" dirty="0" err="1"/>
              <a:t>seluruhnya</a:t>
            </a:r>
            <a:r>
              <a:rPr lang="en-US" dirty="0"/>
              <a:t>’. </a:t>
            </a:r>
            <a:r>
              <a:rPr lang="en-US" dirty="0" err="1"/>
              <a:t>Bapa</a:t>
            </a:r>
            <a:r>
              <a:rPr lang="en-US" dirty="0"/>
              <a:t> </a:t>
            </a:r>
            <a:r>
              <a:rPr lang="en-US" dirty="0" err="1"/>
              <a:t>adalah</a:t>
            </a:r>
            <a:r>
              <a:rPr lang="en-US" dirty="0"/>
              <a:t> yang </a:t>
            </a:r>
            <a:r>
              <a:rPr lang="en-US" dirty="0" err="1"/>
              <a:t>sama</a:t>
            </a:r>
            <a:r>
              <a:rPr lang="en-US" dirty="0"/>
              <a:t> </a:t>
            </a:r>
            <a:r>
              <a:rPr lang="en-US" dirty="0" err="1"/>
              <a:t>seperti</a:t>
            </a:r>
            <a:r>
              <a:rPr lang="en-US" dirty="0"/>
              <a:t> </a:t>
            </a:r>
            <a:r>
              <a:rPr lang="en-US" dirty="0" err="1"/>
              <a:t>Putera</a:t>
            </a:r>
            <a:r>
              <a:rPr lang="en-US" dirty="0"/>
              <a:t>, </a:t>
            </a:r>
            <a:r>
              <a:rPr lang="en-US" dirty="0" err="1"/>
              <a:t>Putera</a:t>
            </a:r>
            <a:r>
              <a:rPr lang="en-US" dirty="0"/>
              <a:t> yang </a:t>
            </a:r>
            <a:r>
              <a:rPr lang="en-US" dirty="0" err="1"/>
              <a:t>sama</a:t>
            </a:r>
            <a:r>
              <a:rPr lang="en-US" dirty="0"/>
              <a:t> </a:t>
            </a:r>
            <a:r>
              <a:rPr lang="en-US" dirty="0" err="1"/>
              <a:t>seperti</a:t>
            </a:r>
            <a:r>
              <a:rPr lang="en-US" dirty="0"/>
              <a:t> </a:t>
            </a:r>
            <a:r>
              <a:rPr lang="en-US" dirty="0" err="1"/>
              <a:t>Bapa</a:t>
            </a:r>
            <a:r>
              <a:rPr lang="en-US" dirty="0"/>
              <a:t>; </a:t>
            </a:r>
            <a:r>
              <a:rPr lang="en-US" dirty="0" err="1"/>
              <a:t>dan</a:t>
            </a:r>
            <a:r>
              <a:rPr lang="en-US" dirty="0"/>
              <a:t> </a:t>
            </a:r>
            <a:r>
              <a:rPr lang="en-US" dirty="0" err="1"/>
              <a:t>Bapa</a:t>
            </a:r>
            <a:r>
              <a:rPr lang="en-US" dirty="0"/>
              <a:t> </a:t>
            </a:r>
            <a:r>
              <a:rPr lang="en-US" dirty="0" err="1"/>
              <a:t>dan</a:t>
            </a:r>
            <a:r>
              <a:rPr lang="en-US" dirty="0"/>
              <a:t> </a:t>
            </a:r>
            <a:r>
              <a:rPr lang="en-US" dirty="0" err="1"/>
              <a:t>Putera</a:t>
            </a:r>
            <a:r>
              <a:rPr lang="en-US" dirty="0"/>
              <a:t> </a:t>
            </a:r>
            <a:r>
              <a:rPr lang="en-US" dirty="0" err="1"/>
              <a:t>adalah</a:t>
            </a:r>
            <a:r>
              <a:rPr lang="en-US" dirty="0"/>
              <a:t> yang </a:t>
            </a:r>
            <a:r>
              <a:rPr lang="en-US" dirty="0" err="1"/>
              <a:t>sama</a:t>
            </a:r>
            <a:r>
              <a:rPr lang="en-US" dirty="0"/>
              <a:t> </a:t>
            </a:r>
            <a:r>
              <a:rPr lang="en-US" dirty="0" err="1"/>
              <a:t>seperti</a:t>
            </a:r>
            <a:r>
              <a:rPr lang="en-US" dirty="0"/>
              <a:t> </a:t>
            </a:r>
            <a:r>
              <a:rPr lang="en-US" dirty="0" err="1"/>
              <a:t>Roh</a:t>
            </a:r>
            <a:r>
              <a:rPr lang="en-US" dirty="0"/>
              <a:t> Kudus, </a:t>
            </a:r>
            <a:r>
              <a:rPr lang="en-US" dirty="0" err="1"/>
              <a:t>yaitu</a:t>
            </a:r>
            <a:r>
              <a:rPr lang="en-US" dirty="0"/>
              <a:t> </a:t>
            </a:r>
            <a:r>
              <a:rPr lang="en-US" dirty="0" err="1"/>
              <a:t>satu</a:t>
            </a:r>
            <a:r>
              <a:rPr lang="en-US" dirty="0"/>
              <a:t> Allah </a:t>
            </a:r>
            <a:r>
              <a:rPr lang="en-US" dirty="0" err="1"/>
              <a:t>dengan</a:t>
            </a:r>
            <a:r>
              <a:rPr lang="en-US" dirty="0"/>
              <a:t> </a:t>
            </a:r>
            <a:r>
              <a:rPr lang="en-US" dirty="0" err="1"/>
              <a:t>kodrat</a:t>
            </a:r>
            <a:r>
              <a:rPr lang="en-US" dirty="0"/>
              <a:t> yang </a:t>
            </a:r>
            <a:r>
              <a:rPr lang="en-US" dirty="0" err="1"/>
              <a:t>sama</a:t>
            </a:r>
            <a:r>
              <a:rPr lang="en-US" dirty="0"/>
              <a:t>. </a:t>
            </a:r>
            <a:r>
              <a:rPr lang="en-US" dirty="0" err="1"/>
              <a:t>Karena</a:t>
            </a:r>
            <a:r>
              <a:rPr lang="en-US" dirty="0"/>
              <a:t> </a:t>
            </a:r>
            <a:r>
              <a:rPr lang="en-US" dirty="0" err="1"/>
              <a:t>kesatuan</a:t>
            </a:r>
            <a:r>
              <a:rPr lang="en-US" dirty="0"/>
              <a:t> </a:t>
            </a:r>
            <a:r>
              <a:rPr lang="en-US" dirty="0" err="1"/>
              <a:t>ini</a:t>
            </a:r>
            <a:r>
              <a:rPr lang="en-US" dirty="0"/>
              <a:t>, </a:t>
            </a:r>
            <a:r>
              <a:rPr lang="en-US" dirty="0" err="1"/>
              <a:t>maka</a:t>
            </a:r>
            <a:r>
              <a:rPr lang="en-US" dirty="0"/>
              <a:t> </a:t>
            </a:r>
            <a:r>
              <a:rPr lang="en-US" dirty="0" err="1"/>
              <a:t>Bapa</a:t>
            </a:r>
            <a:r>
              <a:rPr lang="en-US" dirty="0"/>
              <a:t> </a:t>
            </a:r>
            <a:r>
              <a:rPr lang="en-US" dirty="0" err="1"/>
              <a:t>seluruhnya</a:t>
            </a:r>
            <a:r>
              <a:rPr lang="en-US" dirty="0"/>
              <a:t> </a:t>
            </a:r>
            <a:r>
              <a:rPr lang="en-US" dirty="0" err="1"/>
              <a:t>ada</a:t>
            </a:r>
            <a:r>
              <a:rPr lang="en-US" dirty="0"/>
              <a:t> di </a:t>
            </a:r>
            <a:r>
              <a:rPr lang="en-US" dirty="0" err="1"/>
              <a:t>dalam</a:t>
            </a:r>
            <a:r>
              <a:rPr lang="en-US" dirty="0"/>
              <a:t> </a:t>
            </a:r>
            <a:r>
              <a:rPr lang="en-US" dirty="0" err="1"/>
              <a:t>Putera</a:t>
            </a:r>
            <a:r>
              <a:rPr lang="en-US" dirty="0"/>
              <a:t>, </a:t>
            </a:r>
            <a:r>
              <a:rPr lang="en-US" dirty="0" err="1"/>
              <a:t>seluruhnya</a:t>
            </a:r>
            <a:r>
              <a:rPr lang="en-US" dirty="0"/>
              <a:t> </a:t>
            </a:r>
            <a:r>
              <a:rPr lang="en-US" dirty="0" err="1"/>
              <a:t>ada</a:t>
            </a:r>
            <a:r>
              <a:rPr lang="en-US" dirty="0"/>
              <a:t> </a:t>
            </a:r>
            <a:r>
              <a:rPr lang="en-US" dirty="0" err="1"/>
              <a:t>dalam</a:t>
            </a:r>
            <a:r>
              <a:rPr lang="en-US" dirty="0"/>
              <a:t> </a:t>
            </a:r>
            <a:r>
              <a:rPr lang="en-US" dirty="0" err="1"/>
              <a:t>Roh</a:t>
            </a:r>
            <a:r>
              <a:rPr lang="en-US" dirty="0"/>
              <a:t> Kudus; </a:t>
            </a:r>
            <a:r>
              <a:rPr lang="en-US" dirty="0" err="1"/>
              <a:t>Putera</a:t>
            </a:r>
            <a:r>
              <a:rPr lang="en-US" dirty="0"/>
              <a:t> </a:t>
            </a:r>
            <a:r>
              <a:rPr lang="en-US" dirty="0" err="1"/>
              <a:t>seluruhnya</a:t>
            </a:r>
            <a:r>
              <a:rPr lang="en-US" dirty="0"/>
              <a:t> </a:t>
            </a:r>
            <a:r>
              <a:rPr lang="en-US" dirty="0" err="1"/>
              <a:t>ada</a:t>
            </a:r>
            <a:r>
              <a:rPr lang="en-US" dirty="0"/>
              <a:t> di </a:t>
            </a:r>
            <a:r>
              <a:rPr lang="en-US" dirty="0" err="1"/>
              <a:t>dalam</a:t>
            </a:r>
            <a:r>
              <a:rPr lang="en-US" dirty="0"/>
              <a:t> </a:t>
            </a:r>
            <a:r>
              <a:rPr lang="en-US" dirty="0" err="1"/>
              <a:t>Bapa</a:t>
            </a:r>
            <a:r>
              <a:rPr lang="en-US" dirty="0"/>
              <a:t>, </a:t>
            </a:r>
            <a:r>
              <a:rPr lang="en-US" dirty="0" err="1"/>
              <a:t>dan</a:t>
            </a:r>
            <a:r>
              <a:rPr lang="en-US" dirty="0"/>
              <a:t> </a:t>
            </a:r>
            <a:r>
              <a:rPr lang="en-US" dirty="0" err="1"/>
              <a:t>seluruhnya</a:t>
            </a:r>
            <a:r>
              <a:rPr lang="en-US" dirty="0"/>
              <a:t> </a:t>
            </a:r>
            <a:r>
              <a:rPr lang="en-US" dirty="0" err="1"/>
              <a:t>ada</a:t>
            </a:r>
            <a:r>
              <a:rPr lang="en-US" dirty="0"/>
              <a:t> </a:t>
            </a:r>
            <a:r>
              <a:rPr lang="en-US" dirty="0" err="1"/>
              <a:t>dalam</a:t>
            </a:r>
            <a:r>
              <a:rPr lang="en-US" dirty="0"/>
              <a:t> </a:t>
            </a:r>
            <a:r>
              <a:rPr lang="en-US" dirty="0" err="1"/>
              <a:t>Roh</a:t>
            </a:r>
            <a:r>
              <a:rPr lang="en-US" dirty="0"/>
              <a:t> Kudus; </a:t>
            </a:r>
            <a:r>
              <a:rPr lang="en-US" dirty="0" err="1"/>
              <a:t>Roh</a:t>
            </a:r>
            <a:r>
              <a:rPr lang="en-US" dirty="0"/>
              <a:t> Kudus </a:t>
            </a:r>
            <a:r>
              <a:rPr lang="en-US" dirty="0" err="1"/>
              <a:t>ada</a:t>
            </a:r>
            <a:r>
              <a:rPr lang="en-US" dirty="0"/>
              <a:t> </a:t>
            </a:r>
            <a:r>
              <a:rPr lang="en-US" dirty="0" err="1"/>
              <a:t>seluruhnya</a:t>
            </a:r>
            <a:r>
              <a:rPr lang="en-US" dirty="0"/>
              <a:t> di </a:t>
            </a:r>
            <a:r>
              <a:rPr lang="en-US" dirty="0" err="1"/>
              <a:t>dalam</a:t>
            </a:r>
            <a:r>
              <a:rPr lang="en-US" dirty="0"/>
              <a:t> </a:t>
            </a:r>
            <a:r>
              <a:rPr lang="en-US" dirty="0" err="1"/>
              <a:t>Bapa</a:t>
            </a:r>
            <a:r>
              <a:rPr lang="en-US" dirty="0"/>
              <a:t>, </a:t>
            </a:r>
            <a:r>
              <a:rPr lang="en-US" dirty="0" err="1"/>
              <a:t>dan</a:t>
            </a:r>
            <a:r>
              <a:rPr lang="en-US" dirty="0"/>
              <a:t> </a:t>
            </a:r>
            <a:r>
              <a:rPr lang="en-US" dirty="0" err="1"/>
              <a:t>seluruhnya</a:t>
            </a:r>
            <a:r>
              <a:rPr lang="en-US" dirty="0"/>
              <a:t> di </a:t>
            </a:r>
            <a:r>
              <a:rPr lang="en-US" dirty="0" err="1"/>
              <a:t>dalam</a:t>
            </a:r>
            <a:r>
              <a:rPr lang="en-US" dirty="0"/>
              <a:t> </a:t>
            </a:r>
            <a:r>
              <a:rPr lang="en-US" dirty="0" err="1"/>
              <a:t>Putera</a:t>
            </a:r>
            <a:r>
              <a:rPr lang="en-US" dirty="0"/>
              <a:t>.</a:t>
            </a:r>
          </a:p>
          <a:p>
            <a:pPr marL="342900" lvl="0" indent="-342900">
              <a:buFont typeface="Arial" panose="020B0604020202020204" pitchFamily="34" charset="0"/>
              <a:buChar char="•"/>
            </a:pPr>
            <a:r>
              <a:rPr lang="en-US" dirty="0" err="1"/>
              <a:t>Ketiga</a:t>
            </a:r>
            <a:r>
              <a:rPr lang="en-US" dirty="0"/>
              <a:t> </a:t>
            </a:r>
            <a:r>
              <a:rPr lang="en-US" dirty="0" err="1"/>
              <a:t>Pribadi</a:t>
            </a:r>
            <a:r>
              <a:rPr lang="en-US" dirty="0"/>
              <a:t> </a:t>
            </a:r>
            <a:r>
              <a:rPr lang="en-US" dirty="0" err="1"/>
              <a:t>ini</a:t>
            </a:r>
            <a:r>
              <a:rPr lang="en-US" dirty="0"/>
              <a:t> </a:t>
            </a:r>
            <a:r>
              <a:rPr lang="en-US" b="1" dirty="0" err="1"/>
              <a:t>berbeda</a:t>
            </a:r>
            <a:r>
              <a:rPr lang="en-US" dirty="0"/>
              <a:t> </a:t>
            </a:r>
            <a:r>
              <a:rPr lang="en-US" dirty="0" err="1"/>
              <a:t>secara</a:t>
            </a:r>
            <a:r>
              <a:rPr lang="en-US" dirty="0"/>
              <a:t> real </a:t>
            </a:r>
            <a:r>
              <a:rPr lang="en-US" dirty="0" err="1"/>
              <a:t>satu</a:t>
            </a:r>
            <a:r>
              <a:rPr lang="en-US" dirty="0"/>
              <a:t> </a:t>
            </a:r>
            <a:r>
              <a:rPr lang="en-US" dirty="0" err="1"/>
              <a:t>sama</a:t>
            </a:r>
            <a:r>
              <a:rPr lang="en-US" dirty="0"/>
              <a:t> lain, </a:t>
            </a:r>
            <a:r>
              <a:rPr lang="en-US" dirty="0" err="1"/>
              <a:t>yaitu</a:t>
            </a:r>
            <a:r>
              <a:rPr lang="en-US" dirty="0"/>
              <a:t> </a:t>
            </a:r>
            <a:r>
              <a:rPr lang="en-US" b="1" dirty="0"/>
              <a:t>di </a:t>
            </a:r>
            <a:r>
              <a:rPr lang="en-US" b="1" dirty="0" err="1"/>
              <a:t>dalam</a:t>
            </a:r>
            <a:r>
              <a:rPr lang="en-US" b="1" dirty="0"/>
              <a:t> </a:t>
            </a:r>
            <a:r>
              <a:rPr lang="en-US" b="1" dirty="0" err="1"/>
              <a:t>hal</a:t>
            </a:r>
            <a:r>
              <a:rPr lang="en-US" b="1" dirty="0"/>
              <a:t> </a:t>
            </a:r>
            <a:r>
              <a:rPr lang="en-US" b="1" dirty="0" err="1"/>
              <a:t>hubungan</a:t>
            </a:r>
            <a:r>
              <a:rPr lang="en-US" b="1" dirty="0"/>
              <a:t> </a:t>
            </a:r>
            <a:r>
              <a:rPr lang="en-US" b="1" dirty="0" err="1"/>
              <a:t>asalnya</a:t>
            </a:r>
            <a:r>
              <a:rPr lang="en-US" dirty="0"/>
              <a:t>: </a:t>
            </a:r>
            <a:r>
              <a:rPr lang="en-US" dirty="0" err="1"/>
              <a:t>yaitu</a:t>
            </a:r>
            <a:r>
              <a:rPr lang="en-US" dirty="0"/>
              <a:t> Allah </a:t>
            </a:r>
            <a:r>
              <a:rPr lang="en-US" dirty="0" err="1"/>
              <a:t>Bapa</a:t>
            </a:r>
            <a:r>
              <a:rPr lang="en-US" dirty="0"/>
              <a:t> yang ‘</a:t>
            </a:r>
            <a:r>
              <a:rPr lang="en-US" dirty="0" err="1"/>
              <a:t>melahirkan</a:t>
            </a:r>
            <a:r>
              <a:rPr lang="en-US" dirty="0"/>
              <a:t>’, Allah </a:t>
            </a:r>
            <a:r>
              <a:rPr lang="en-US" dirty="0" err="1"/>
              <a:t>Putera</a:t>
            </a:r>
            <a:r>
              <a:rPr lang="en-US" dirty="0"/>
              <a:t> yang </a:t>
            </a:r>
            <a:r>
              <a:rPr lang="en-US" dirty="0" err="1"/>
              <a:t>dilahirkan</a:t>
            </a:r>
            <a:r>
              <a:rPr lang="en-US" dirty="0"/>
              <a:t>, </a:t>
            </a:r>
            <a:r>
              <a:rPr lang="en-US" dirty="0" err="1"/>
              <a:t>Roh</a:t>
            </a:r>
            <a:r>
              <a:rPr lang="en-US" dirty="0"/>
              <a:t> Kudus yang </a:t>
            </a:r>
            <a:r>
              <a:rPr lang="en-US" dirty="0" err="1" smtClean="0"/>
              <a:t>dihembuskan</a:t>
            </a:r>
            <a:r>
              <a:rPr lang="en-US" dirty="0" smtClean="0"/>
              <a:t>.</a:t>
            </a:r>
            <a:endParaRPr lang="en-US" dirty="0"/>
          </a:p>
          <a:p>
            <a:pPr marL="342900" indent="-342900">
              <a:buFont typeface="Arial" panose="020B0604020202020204" pitchFamily="34" charset="0"/>
              <a:buChar char="•"/>
            </a:pPr>
            <a:r>
              <a:rPr lang="en-US" dirty="0" err="1"/>
              <a:t>Ketiga</a:t>
            </a:r>
            <a:r>
              <a:rPr lang="en-US" dirty="0"/>
              <a:t> </a:t>
            </a:r>
            <a:r>
              <a:rPr lang="en-US" dirty="0" err="1"/>
              <a:t>Pribadi</a:t>
            </a:r>
            <a:r>
              <a:rPr lang="en-US" dirty="0"/>
              <a:t> </a:t>
            </a:r>
            <a:r>
              <a:rPr lang="en-US" dirty="0" err="1"/>
              <a:t>ini</a:t>
            </a:r>
            <a:r>
              <a:rPr lang="en-US" dirty="0"/>
              <a:t> </a:t>
            </a:r>
            <a:r>
              <a:rPr lang="en-US" b="1" dirty="0" err="1"/>
              <a:t>berhubungan</a:t>
            </a:r>
            <a:r>
              <a:rPr lang="en-US" b="1" dirty="0"/>
              <a:t> </a:t>
            </a:r>
            <a:r>
              <a:rPr lang="en-US" b="1" dirty="0" err="1"/>
              <a:t>satu</a:t>
            </a:r>
            <a:r>
              <a:rPr lang="en-US" b="1" dirty="0"/>
              <a:t> </a:t>
            </a:r>
            <a:r>
              <a:rPr lang="en-US" b="1" dirty="0" err="1"/>
              <a:t>dengan</a:t>
            </a:r>
            <a:r>
              <a:rPr lang="en-US" b="1" dirty="0"/>
              <a:t> yang </a:t>
            </a:r>
            <a:r>
              <a:rPr lang="en-US" b="1" dirty="0" err="1"/>
              <a:t>lainnya</a:t>
            </a:r>
            <a:r>
              <a:rPr lang="en-US" dirty="0"/>
              <a:t>. </a:t>
            </a:r>
            <a:r>
              <a:rPr lang="en-US" dirty="0" err="1"/>
              <a:t>Perbedaan</a:t>
            </a:r>
            <a:r>
              <a:rPr lang="en-US" dirty="0"/>
              <a:t> </a:t>
            </a:r>
            <a:r>
              <a:rPr lang="en-US" dirty="0" err="1"/>
              <a:t>dalam</a:t>
            </a:r>
            <a:r>
              <a:rPr lang="en-US" dirty="0"/>
              <a:t> </a:t>
            </a:r>
            <a:r>
              <a:rPr lang="en-US" dirty="0" err="1"/>
              <a:t>hal</a:t>
            </a:r>
            <a:r>
              <a:rPr lang="en-US" dirty="0"/>
              <a:t> </a:t>
            </a:r>
            <a:r>
              <a:rPr lang="en-US" dirty="0" err="1"/>
              <a:t>asal</a:t>
            </a:r>
            <a:r>
              <a:rPr lang="en-US" dirty="0"/>
              <a:t> </a:t>
            </a:r>
            <a:r>
              <a:rPr lang="en-US" dirty="0" err="1"/>
              <a:t>tersebut</a:t>
            </a:r>
            <a:r>
              <a:rPr lang="en-US" dirty="0"/>
              <a:t> </a:t>
            </a:r>
            <a:r>
              <a:rPr lang="en-US" dirty="0" err="1"/>
              <a:t>tidak</a:t>
            </a:r>
            <a:r>
              <a:rPr lang="en-US" dirty="0"/>
              <a:t> </a:t>
            </a:r>
            <a:r>
              <a:rPr lang="en-US" dirty="0" err="1"/>
              <a:t>membagi</a:t>
            </a:r>
            <a:r>
              <a:rPr lang="en-US" dirty="0"/>
              <a:t> </a:t>
            </a:r>
            <a:r>
              <a:rPr lang="en-US" dirty="0" err="1"/>
              <a:t>kesatuan</a:t>
            </a:r>
            <a:r>
              <a:rPr lang="en-US" dirty="0"/>
              <a:t> </a:t>
            </a:r>
            <a:r>
              <a:rPr lang="en-US" dirty="0" err="1"/>
              <a:t>ilahi</a:t>
            </a:r>
            <a:r>
              <a:rPr lang="en-US" dirty="0"/>
              <a:t>, </a:t>
            </a:r>
            <a:r>
              <a:rPr lang="en-US" dirty="0" err="1"/>
              <a:t>namun</a:t>
            </a:r>
            <a:r>
              <a:rPr lang="en-US" dirty="0"/>
              <a:t> </a:t>
            </a:r>
            <a:r>
              <a:rPr lang="en-US" dirty="0" err="1"/>
              <a:t>malah</a:t>
            </a:r>
            <a:r>
              <a:rPr lang="en-US" dirty="0"/>
              <a:t> </a:t>
            </a:r>
            <a:r>
              <a:rPr lang="en-US" dirty="0" err="1"/>
              <a:t>menunjukkan</a:t>
            </a:r>
            <a:r>
              <a:rPr lang="en-US" dirty="0"/>
              <a:t> </a:t>
            </a:r>
            <a:r>
              <a:rPr lang="en-US" dirty="0" err="1"/>
              <a:t>hubungan</a:t>
            </a:r>
            <a:r>
              <a:rPr lang="en-US" dirty="0"/>
              <a:t> </a:t>
            </a:r>
            <a:r>
              <a:rPr lang="en-US" dirty="0" err="1"/>
              <a:t>timbal</a:t>
            </a:r>
            <a:r>
              <a:rPr lang="en-US" dirty="0"/>
              <a:t> </a:t>
            </a:r>
            <a:r>
              <a:rPr lang="en-US" dirty="0" err="1"/>
              <a:t>balik</a:t>
            </a:r>
            <a:r>
              <a:rPr lang="en-US" dirty="0"/>
              <a:t> </a:t>
            </a:r>
            <a:r>
              <a:rPr lang="en-US" dirty="0" err="1"/>
              <a:t>antar</a:t>
            </a:r>
            <a:r>
              <a:rPr lang="en-US" dirty="0"/>
              <a:t> </a:t>
            </a:r>
            <a:r>
              <a:rPr lang="en-US" dirty="0" err="1"/>
              <a:t>Pribadi</a:t>
            </a:r>
            <a:r>
              <a:rPr lang="en-US" dirty="0"/>
              <a:t> Allah </a:t>
            </a:r>
            <a:r>
              <a:rPr lang="en-US" dirty="0" err="1"/>
              <a:t>tersebut</a:t>
            </a:r>
            <a:r>
              <a:rPr lang="en-US" dirty="0"/>
              <a:t>. </a:t>
            </a:r>
            <a:r>
              <a:rPr lang="en-US" dirty="0" err="1"/>
              <a:t>Bapa</a:t>
            </a:r>
            <a:r>
              <a:rPr lang="en-US" dirty="0"/>
              <a:t> </a:t>
            </a:r>
            <a:r>
              <a:rPr lang="en-US" dirty="0" err="1"/>
              <a:t>dihubungkan</a:t>
            </a:r>
            <a:r>
              <a:rPr lang="en-US" dirty="0"/>
              <a:t> </a:t>
            </a:r>
            <a:r>
              <a:rPr lang="en-US" dirty="0" err="1"/>
              <a:t>dengan</a:t>
            </a:r>
            <a:r>
              <a:rPr lang="en-US" dirty="0"/>
              <a:t> </a:t>
            </a:r>
            <a:r>
              <a:rPr lang="en-US" dirty="0" err="1"/>
              <a:t>Putera</a:t>
            </a:r>
            <a:r>
              <a:rPr lang="en-US" dirty="0"/>
              <a:t>, </a:t>
            </a:r>
            <a:r>
              <a:rPr lang="en-US" dirty="0" err="1"/>
              <a:t>Putera</a:t>
            </a:r>
            <a:r>
              <a:rPr lang="en-US" dirty="0"/>
              <a:t> </a:t>
            </a:r>
            <a:r>
              <a:rPr lang="en-US" dirty="0" err="1"/>
              <a:t>dengan</a:t>
            </a:r>
            <a:r>
              <a:rPr lang="en-US" dirty="0"/>
              <a:t> </a:t>
            </a:r>
            <a:r>
              <a:rPr lang="en-US" dirty="0" err="1"/>
              <a:t>Bapa</a:t>
            </a:r>
            <a:r>
              <a:rPr lang="en-US" dirty="0"/>
              <a:t>, </a:t>
            </a:r>
            <a:r>
              <a:rPr lang="en-US" dirty="0" err="1"/>
              <a:t>dan</a:t>
            </a:r>
            <a:r>
              <a:rPr lang="en-US" dirty="0"/>
              <a:t> </a:t>
            </a:r>
            <a:r>
              <a:rPr lang="en-US" dirty="0" err="1"/>
              <a:t>Roh</a:t>
            </a:r>
            <a:r>
              <a:rPr lang="en-US" dirty="0"/>
              <a:t> Kudus </a:t>
            </a:r>
            <a:r>
              <a:rPr lang="en-US" dirty="0" err="1"/>
              <a:t>dihubungkan</a:t>
            </a:r>
            <a:r>
              <a:rPr lang="en-US" dirty="0"/>
              <a:t> </a:t>
            </a:r>
            <a:r>
              <a:rPr lang="en-US" dirty="0" err="1"/>
              <a:t>dengan</a:t>
            </a:r>
            <a:r>
              <a:rPr lang="en-US" dirty="0"/>
              <a:t> </a:t>
            </a:r>
            <a:r>
              <a:rPr lang="en-US" dirty="0" err="1"/>
              <a:t>keduanya</a:t>
            </a:r>
            <a:r>
              <a:rPr lang="en-US" dirty="0"/>
              <a:t>. </a:t>
            </a:r>
            <a:r>
              <a:rPr lang="en-US" dirty="0" err="1"/>
              <a:t>Hakekat</a:t>
            </a:r>
            <a:r>
              <a:rPr lang="en-US" dirty="0"/>
              <a:t> </a:t>
            </a:r>
            <a:r>
              <a:rPr lang="en-US" dirty="0" err="1"/>
              <a:t>mereka</a:t>
            </a:r>
            <a:r>
              <a:rPr lang="en-US" dirty="0"/>
              <a:t> </a:t>
            </a:r>
            <a:r>
              <a:rPr lang="en-US" dirty="0" err="1"/>
              <a:t>adalah</a:t>
            </a:r>
            <a:r>
              <a:rPr lang="en-US" dirty="0"/>
              <a:t> </a:t>
            </a:r>
            <a:r>
              <a:rPr lang="en-US" dirty="0" err="1"/>
              <a:t>satu</a:t>
            </a:r>
            <a:r>
              <a:rPr lang="en-US" dirty="0"/>
              <a:t>, </a:t>
            </a:r>
            <a:r>
              <a:rPr lang="en-US" dirty="0" err="1"/>
              <a:t>yaitu</a:t>
            </a:r>
            <a:r>
              <a:rPr lang="en-US" dirty="0"/>
              <a:t> </a:t>
            </a:r>
            <a:r>
              <a:rPr lang="en-US" dirty="0" smtClean="0"/>
              <a:t>Allah.</a:t>
            </a:r>
            <a:endParaRPr lang="en-US" dirty="0"/>
          </a:p>
        </p:txBody>
      </p:sp>
    </p:spTree>
    <p:extLst>
      <p:ext uri="{BB962C8B-B14F-4D97-AF65-F5344CB8AC3E}">
        <p14:creationId xmlns:p14="http://schemas.microsoft.com/office/powerpoint/2010/main" val="10919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406640" cy="938784"/>
          </a:xfrm>
        </p:spPr>
        <p:txBody>
          <a:bodyPr/>
          <a:lstStyle/>
          <a:p>
            <a:pPr algn="ctr"/>
            <a:r>
              <a:rPr lang="en-US" sz="4400" dirty="0" smtClean="0"/>
              <a:t>MEWUJUDKAN IMAN KRISTIANI</a:t>
            </a:r>
            <a:endParaRPr lang="en-US" sz="4400" dirty="0"/>
          </a:p>
        </p:txBody>
      </p:sp>
    </p:spTree>
    <p:extLst>
      <p:ext uri="{BB962C8B-B14F-4D97-AF65-F5344CB8AC3E}">
        <p14:creationId xmlns:p14="http://schemas.microsoft.com/office/powerpoint/2010/main" val="217921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8200" y="304800"/>
            <a:ext cx="4495800" cy="53340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PENGHAYATAN IMAN PRIBADI</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857358625"/>
              </p:ext>
            </p:extLst>
          </p:nvPr>
        </p:nvGraphicFramePr>
        <p:xfrm>
          <a:off x="381000" y="838200"/>
          <a:ext cx="8534400" cy="5105401"/>
        </p:xfrm>
        <a:graphic>
          <a:graphicData uri="http://schemas.openxmlformats.org/drawingml/2006/table">
            <a:tbl>
              <a:tblPr/>
              <a:tblGrid>
                <a:gridCol w="457200"/>
                <a:gridCol w="1371600"/>
                <a:gridCol w="2895600"/>
                <a:gridCol w="3810000"/>
              </a:tblGrid>
              <a:tr h="512963">
                <a:tc>
                  <a:txBody>
                    <a:bodyPr/>
                    <a:lstStyle/>
                    <a:p>
                      <a:pPr algn="ctr"/>
                      <a:r>
                        <a:rPr lang="en-US" sz="1400" dirty="0" smtClean="0"/>
                        <a:t>NO</a:t>
                      </a:r>
                      <a:endParaRPr lang="en-US" sz="140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HAMBATAN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FAKTOR PENYEBAB</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SOLUSI</a:t>
                      </a:r>
                      <a:endParaRPr lang="en-US" sz="140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015050">
                <a:tc>
                  <a:txBody>
                    <a:bodyPr/>
                    <a:lstStyle/>
                    <a:p>
                      <a:pPr algn="ctr"/>
                      <a:r>
                        <a:rPr lang="en-US" sz="1400" dirty="0" smtClean="0"/>
                        <a:t>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242">
                <a:tc>
                  <a:txBody>
                    <a:bodyPr/>
                    <a:lstStyle/>
                    <a:p>
                      <a:pPr algn="ctr"/>
                      <a:r>
                        <a:rPr lang="en-US" sz="1400" dirty="0" smtClean="0"/>
                        <a:t>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8886">
                <a:tc>
                  <a:txBody>
                    <a:bodyPr/>
                    <a:lstStyle/>
                    <a:p>
                      <a:pPr algn="ctr"/>
                      <a:r>
                        <a:rPr lang="en-US" sz="1400" dirty="0" smtClean="0"/>
                        <a:t>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97630">
                <a:tc>
                  <a:txBody>
                    <a:bodyPr/>
                    <a:lstStyle/>
                    <a:p>
                      <a:pPr algn="ctr"/>
                      <a:r>
                        <a:rPr lang="en-US" sz="1400" dirty="0" smtClean="0"/>
                        <a:t>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630">
                <a:tc gridSpan="4">
                  <a:txBody>
                    <a:bodyPr/>
                    <a:lstStyle/>
                    <a:p>
                      <a:endParaRPr lang="en-US" sz="1400" dirty="0" smtClean="0"/>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692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8200" y="304800"/>
            <a:ext cx="4495800" cy="53340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PENGHAYATAN IMAN PRIBADI</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830903517"/>
              </p:ext>
            </p:extLst>
          </p:nvPr>
        </p:nvGraphicFramePr>
        <p:xfrm>
          <a:off x="381000" y="838200"/>
          <a:ext cx="8534400" cy="5145506"/>
        </p:xfrm>
        <a:graphic>
          <a:graphicData uri="http://schemas.openxmlformats.org/drawingml/2006/table">
            <a:tbl>
              <a:tblPr/>
              <a:tblGrid>
                <a:gridCol w="457200"/>
                <a:gridCol w="1371600"/>
                <a:gridCol w="2895600"/>
                <a:gridCol w="3810000"/>
              </a:tblGrid>
              <a:tr h="381000">
                <a:tc>
                  <a:txBody>
                    <a:bodyPr/>
                    <a:lstStyle/>
                    <a:p>
                      <a:pPr algn="ctr"/>
                      <a:r>
                        <a:rPr lang="en-US" sz="1400" dirty="0" smtClean="0"/>
                        <a:t>NO</a:t>
                      </a:r>
                      <a:endParaRPr lang="en-US" sz="140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HAMBATAN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FAKTOR PENYEBAB</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SOLUSI</a:t>
                      </a:r>
                      <a:endParaRPr lang="en-US" sz="140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53922">
                <a:tc>
                  <a:txBody>
                    <a:bodyPr/>
                    <a:lstStyle/>
                    <a:p>
                      <a:pPr algn="ctr"/>
                      <a:r>
                        <a:rPr lang="en-US" sz="1400" dirty="0" smtClean="0"/>
                        <a:t>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KEMALASAN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banyak</a:t>
                      </a:r>
                      <a:r>
                        <a:rPr lang="en-US" sz="1400" dirty="0" smtClean="0"/>
                        <a:t> </a:t>
                      </a:r>
                      <a:r>
                        <a:rPr lang="en-US" sz="1400" dirty="0" err="1" smtClean="0"/>
                        <a:t>kesibukan</a:t>
                      </a:r>
                      <a:r>
                        <a:rPr lang="en-US" sz="1400" dirty="0" smtClean="0"/>
                        <a:t> </a:t>
                      </a:r>
                      <a:r>
                        <a:rPr lang="en-US" sz="1400" dirty="0" err="1" smtClean="0"/>
                        <a:t>pribadi</a:t>
                      </a:r>
                      <a:endParaRPr lang="en-US" sz="1400" dirty="0" smtClean="0"/>
                    </a:p>
                    <a:p>
                      <a:pPr marL="285750" indent="-285750">
                        <a:buFont typeface="Arial" pitchFamily="34" charset="0"/>
                        <a:buChar char="•"/>
                      </a:pPr>
                      <a:r>
                        <a:rPr lang="en-US" sz="1400" dirty="0" err="1" smtClean="0"/>
                        <a:t>tidak</a:t>
                      </a:r>
                      <a:r>
                        <a:rPr lang="en-US" sz="1400" dirty="0" smtClean="0"/>
                        <a:t> </a:t>
                      </a:r>
                      <a:r>
                        <a:rPr lang="en-US" sz="1400" dirty="0" err="1" smtClean="0"/>
                        <a:t>mempunyai</a:t>
                      </a:r>
                      <a:r>
                        <a:rPr lang="en-US" sz="1400" dirty="0" smtClean="0"/>
                        <a:t> </a:t>
                      </a:r>
                      <a:r>
                        <a:rPr lang="en-US" sz="1400" dirty="0" err="1" smtClean="0"/>
                        <a:t>niat</a:t>
                      </a:r>
                      <a:r>
                        <a:rPr lang="en-US" sz="1400" dirty="0" smtClean="0"/>
                        <a:t> </a:t>
                      </a:r>
                      <a:r>
                        <a:rPr lang="en-US" sz="1400" baseline="0" dirty="0" smtClean="0"/>
                        <a:t> </a:t>
                      </a:r>
                    </a:p>
                    <a:p>
                      <a:pPr marL="285750" indent="-285750">
                        <a:buFont typeface="Arial" pitchFamily="34" charset="0"/>
                        <a:buChar char="•"/>
                      </a:pPr>
                      <a:r>
                        <a:rPr lang="en-US" sz="1400" baseline="0" dirty="0" err="1" smtClean="0"/>
                        <a:t>lebih</a:t>
                      </a:r>
                      <a:r>
                        <a:rPr lang="en-US" sz="1400" baseline="0" dirty="0" smtClean="0"/>
                        <a:t> </a:t>
                      </a:r>
                      <a:r>
                        <a:rPr lang="en-US" sz="1400" baseline="0" dirty="0" err="1" smtClean="0"/>
                        <a:t>tertarik</a:t>
                      </a:r>
                      <a:r>
                        <a:rPr lang="en-US" sz="1400" baseline="0" dirty="0" smtClean="0"/>
                        <a:t> </a:t>
                      </a:r>
                      <a:r>
                        <a:rPr lang="en-US" sz="1400" baseline="0" dirty="0" err="1" smtClean="0"/>
                        <a:t>pada</a:t>
                      </a:r>
                      <a:r>
                        <a:rPr lang="en-US" sz="1400" baseline="0" dirty="0" smtClean="0"/>
                        <a:t> </a:t>
                      </a:r>
                      <a:r>
                        <a:rPr lang="en-US" sz="1400" baseline="0" dirty="0" err="1" smtClean="0"/>
                        <a:t>kegiatan</a:t>
                      </a:r>
                      <a:r>
                        <a:rPr lang="en-US" sz="1400" baseline="0" dirty="0" smtClean="0"/>
                        <a:t> lain</a:t>
                      </a:r>
                    </a:p>
                    <a:p>
                      <a:pPr marL="285750" indent="-285750">
                        <a:buFont typeface="Arial" pitchFamily="34" charset="0"/>
                        <a:buChar char="•"/>
                      </a:pPr>
                      <a:r>
                        <a:rPr lang="en-US" sz="1400" baseline="0" dirty="0" err="1" smtClean="0"/>
                        <a:t>menganggap</a:t>
                      </a:r>
                      <a:r>
                        <a:rPr lang="en-US" sz="1400" baseline="0" dirty="0" smtClean="0"/>
                        <a:t> </a:t>
                      </a:r>
                      <a:r>
                        <a:rPr lang="en-US" sz="1400" baseline="0" dirty="0" err="1" smtClean="0"/>
                        <a:t>kegiatan</a:t>
                      </a:r>
                      <a:r>
                        <a:rPr lang="en-US" sz="1400" baseline="0" dirty="0" smtClean="0"/>
                        <a:t> </a:t>
                      </a:r>
                      <a:r>
                        <a:rPr lang="en-US" sz="1400" baseline="0" dirty="0" err="1" smtClean="0"/>
                        <a:t>rohani</a:t>
                      </a:r>
                      <a:r>
                        <a:rPr lang="en-US" sz="1400" baseline="0" dirty="0" smtClean="0"/>
                        <a:t> </a:t>
                      </a:r>
                      <a:r>
                        <a:rPr lang="en-US" sz="1400" baseline="0" dirty="0" err="1" smtClean="0"/>
                        <a:t>tidak</a:t>
                      </a:r>
                      <a:r>
                        <a:rPr lang="en-US" sz="1400" baseline="0" dirty="0" smtClean="0"/>
                        <a:t> </a:t>
                      </a:r>
                      <a:r>
                        <a:rPr lang="en-US" sz="1400" baseline="0" dirty="0" err="1" smtClean="0"/>
                        <a:t>penting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menentukan</a:t>
                      </a:r>
                      <a:r>
                        <a:rPr lang="en-US" sz="1400" dirty="0" smtClean="0"/>
                        <a:t> </a:t>
                      </a:r>
                      <a:r>
                        <a:rPr lang="en-US" sz="1400" dirty="0" err="1" smtClean="0"/>
                        <a:t>skala</a:t>
                      </a:r>
                      <a:r>
                        <a:rPr lang="en-US" sz="1400" dirty="0" smtClean="0"/>
                        <a:t> </a:t>
                      </a:r>
                      <a:r>
                        <a:rPr lang="en-US" sz="1400" dirty="0" err="1" smtClean="0"/>
                        <a:t>prioritas</a:t>
                      </a:r>
                      <a:r>
                        <a:rPr lang="en-US" sz="1400" dirty="0" smtClean="0"/>
                        <a:t> </a:t>
                      </a:r>
                      <a:r>
                        <a:rPr lang="en-US" sz="1400" dirty="0" err="1" smtClean="0"/>
                        <a:t>kesibukan</a:t>
                      </a:r>
                      <a:r>
                        <a:rPr lang="en-US" sz="1400" dirty="0" smtClean="0"/>
                        <a:t> (</a:t>
                      </a:r>
                      <a:r>
                        <a:rPr lang="en-US" sz="1400" dirty="0" err="1" smtClean="0"/>
                        <a:t>penting</a:t>
                      </a:r>
                      <a:r>
                        <a:rPr lang="en-US" sz="1400" dirty="0" smtClean="0"/>
                        <a:t>/</a:t>
                      </a:r>
                      <a:r>
                        <a:rPr lang="en-US" sz="1400" baseline="0" dirty="0" err="1" smtClean="0"/>
                        <a:t>kurang</a:t>
                      </a:r>
                      <a:r>
                        <a:rPr lang="en-US" sz="1400" baseline="0" dirty="0" smtClean="0"/>
                        <a:t> </a:t>
                      </a:r>
                      <a:r>
                        <a:rPr lang="en-US" sz="1400" baseline="0" dirty="0" err="1" smtClean="0"/>
                        <a:t>penting</a:t>
                      </a:r>
                      <a:r>
                        <a:rPr lang="en-US" sz="1400" baseline="0" dirty="0" smtClean="0"/>
                        <a:t>, </a:t>
                      </a:r>
                      <a:r>
                        <a:rPr lang="en-US" sz="1400" baseline="0" dirty="0" err="1" smtClean="0"/>
                        <a:t>urgen</a:t>
                      </a:r>
                      <a:r>
                        <a:rPr lang="en-US" sz="1400" baseline="0" dirty="0" smtClean="0"/>
                        <a:t>/</a:t>
                      </a:r>
                      <a:r>
                        <a:rPr lang="en-US" sz="1400" baseline="0" dirty="0" err="1" smtClean="0"/>
                        <a:t>kurang</a:t>
                      </a:r>
                      <a:r>
                        <a:rPr lang="en-US" sz="1400" baseline="0" dirty="0" smtClean="0"/>
                        <a:t>)</a:t>
                      </a:r>
                    </a:p>
                    <a:p>
                      <a:pPr marL="285750" indent="-285750">
                        <a:buFont typeface="Arial" pitchFamily="34" charset="0"/>
                        <a:buChar char="•"/>
                      </a:pPr>
                      <a:r>
                        <a:rPr lang="en-US" sz="1400" baseline="0" dirty="0" err="1" smtClean="0"/>
                        <a:t>tahu</a:t>
                      </a:r>
                      <a:r>
                        <a:rPr lang="en-US" sz="1400" baseline="0" dirty="0" smtClean="0"/>
                        <a:t> manage/</a:t>
                      </a:r>
                      <a:r>
                        <a:rPr lang="en-US" sz="1400" baseline="0" dirty="0" err="1" smtClean="0"/>
                        <a:t>mengatur</a:t>
                      </a:r>
                      <a:r>
                        <a:rPr lang="en-US" sz="1400" baseline="0" dirty="0" smtClean="0"/>
                        <a:t> </a:t>
                      </a:r>
                      <a:r>
                        <a:rPr lang="en-US" sz="1400" baseline="0" dirty="0" err="1" smtClean="0"/>
                        <a:t>waktu</a:t>
                      </a:r>
                      <a:endParaRPr lang="en-US" sz="1400" baseline="0" dirty="0" smtClean="0"/>
                    </a:p>
                    <a:p>
                      <a:pPr marL="285750" indent="-285750">
                        <a:buFont typeface="Arial" pitchFamily="34" charset="0"/>
                        <a:buChar char="•"/>
                      </a:pPr>
                      <a:r>
                        <a:rPr lang="en-US" sz="1400" baseline="0" dirty="0" err="1" smtClean="0"/>
                        <a:t>sadar</a:t>
                      </a:r>
                      <a:r>
                        <a:rPr lang="en-US" sz="1400" baseline="0" dirty="0" smtClean="0"/>
                        <a:t> </a:t>
                      </a:r>
                      <a:r>
                        <a:rPr lang="en-US" sz="1400" baseline="0" dirty="0" err="1" smtClean="0"/>
                        <a:t>tentang</a:t>
                      </a:r>
                      <a:r>
                        <a:rPr lang="en-US" sz="1400" baseline="0" dirty="0" smtClean="0"/>
                        <a:t> </a:t>
                      </a:r>
                      <a:r>
                        <a:rPr lang="en-US" sz="1400" baseline="0" dirty="0" err="1" smtClean="0"/>
                        <a:t>tujuan</a:t>
                      </a:r>
                      <a:r>
                        <a:rPr lang="en-US" sz="1400" baseline="0" dirty="0" smtClean="0"/>
                        <a:t> </a:t>
                      </a:r>
                      <a:r>
                        <a:rPr lang="en-US" sz="1400" baseline="0" dirty="0" err="1" smtClean="0"/>
                        <a:t>akhir</a:t>
                      </a:r>
                      <a:r>
                        <a:rPr lang="en-US" sz="1400" baseline="0" dirty="0" smtClean="0"/>
                        <a:t> </a:t>
                      </a:r>
                      <a:r>
                        <a:rPr lang="en-US" sz="1400" baseline="0" dirty="0" err="1" smtClean="0"/>
                        <a:t>hidup</a:t>
                      </a:r>
                      <a:r>
                        <a:rPr lang="en-US" sz="1400" baseline="0" dirty="0" smtClean="0"/>
                        <a:t> </a:t>
                      </a:r>
                      <a:r>
                        <a:rPr lang="en-US" sz="1400" baseline="0" dirty="0" err="1" smtClean="0"/>
                        <a:t>manusia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9136">
                <a:tc>
                  <a:txBody>
                    <a:bodyPr/>
                    <a:lstStyle/>
                    <a:p>
                      <a:pPr algn="ctr"/>
                      <a:r>
                        <a:rPr lang="en-US" sz="1400" dirty="0" smtClean="0"/>
                        <a:t>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PENGARUH ORANG LAIN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ajakan</a:t>
                      </a:r>
                      <a:r>
                        <a:rPr lang="en-US" sz="1400" dirty="0" smtClean="0"/>
                        <a:t> main </a:t>
                      </a:r>
                      <a:r>
                        <a:rPr lang="en-US" sz="1400" dirty="0" err="1" smtClean="0"/>
                        <a:t>atau</a:t>
                      </a:r>
                      <a:r>
                        <a:rPr lang="en-US" sz="1400" dirty="0" smtClean="0"/>
                        <a:t> </a:t>
                      </a:r>
                      <a:r>
                        <a:rPr lang="en-US" sz="1400" dirty="0" err="1" smtClean="0"/>
                        <a:t>kegiatan</a:t>
                      </a:r>
                      <a:r>
                        <a:rPr lang="en-US" sz="1400" dirty="0" smtClean="0"/>
                        <a:t> lain </a:t>
                      </a:r>
                      <a:r>
                        <a:rPr lang="en-US" sz="1400" dirty="0" err="1" smtClean="0"/>
                        <a:t>dari</a:t>
                      </a:r>
                      <a:r>
                        <a:rPr lang="en-US" sz="1400" baseline="0" dirty="0" smtClean="0"/>
                        <a:t> </a:t>
                      </a:r>
                      <a:r>
                        <a:rPr lang="en-US" sz="1400" baseline="0" dirty="0" err="1" smtClean="0"/>
                        <a:t>teman</a:t>
                      </a:r>
                      <a:endParaRPr lang="en-US" sz="1400" baseline="0" dirty="0" smtClean="0"/>
                    </a:p>
                    <a:p>
                      <a:pPr marL="285750" indent="-285750">
                        <a:buFont typeface="Arial" pitchFamily="34" charset="0"/>
                        <a:buChar char="•"/>
                      </a:pPr>
                      <a:r>
                        <a:rPr lang="en-US" sz="1400" baseline="0" dirty="0" err="1" smtClean="0"/>
                        <a:t>ada</a:t>
                      </a:r>
                      <a:r>
                        <a:rPr lang="en-US" sz="1400" baseline="0" dirty="0" smtClean="0"/>
                        <a:t> </a:t>
                      </a:r>
                      <a:r>
                        <a:rPr lang="en-US" sz="1400" baseline="0" dirty="0" err="1" smtClean="0"/>
                        <a:t>kegiatan</a:t>
                      </a:r>
                      <a:r>
                        <a:rPr lang="en-US" sz="1400" baseline="0" dirty="0" smtClean="0"/>
                        <a:t>/</a:t>
                      </a:r>
                      <a:r>
                        <a:rPr lang="en-US" sz="1400" baseline="0" dirty="0" err="1" smtClean="0"/>
                        <a:t>atau</a:t>
                      </a:r>
                      <a:r>
                        <a:rPr lang="en-US" sz="1400" baseline="0" dirty="0" smtClean="0"/>
                        <a:t> event lain yang </a:t>
                      </a:r>
                      <a:r>
                        <a:rPr lang="en-US" sz="1400" baseline="0" dirty="0" err="1" smtClean="0"/>
                        <a:t>menarik</a:t>
                      </a:r>
                      <a:r>
                        <a:rPr lang="en-US" sz="1400" baseline="0" dirty="0" smtClean="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err="1" smtClean="0"/>
                        <a:t>menentukan</a:t>
                      </a:r>
                      <a:r>
                        <a:rPr lang="en-US" sz="1400" dirty="0" smtClean="0"/>
                        <a:t> </a:t>
                      </a:r>
                      <a:r>
                        <a:rPr lang="en-US" sz="1400" dirty="0" err="1" smtClean="0"/>
                        <a:t>skala</a:t>
                      </a:r>
                      <a:r>
                        <a:rPr lang="en-US" sz="1400" dirty="0" smtClean="0"/>
                        <a:t> </a:t>
                      </a:r>
                      <a:r>
                        <a:rPr lang="en-US" sz="1400" dirty="0" err="1" smtClean="0"/>
                        <a:t>prioritas</a:t>
                      </a:r>
                      <a:r>
                        <a:rPr lang="en-US" sz="1400" dirty="0" smtClean="0"/>
                        <a:t> </a:t>
                      </a:r>
                      <a:r>
                        <a:rPr lang="en-US" sz="1400" dirty="0" err="1" smtClean="0"/>
                        <a:t>ajakan</a:t>
                      </a:r>
                      <a:r>
                        <a:rPr lang="en-US" sz="1400" dirty="0" smtClean="0"/>
                        <a:t>/</a:t>
                      </a:r>
                      <a:r>
                        <a:rPr lang="en-US" sz="1400" dirty="0" err="1" smtClean="0"/>
                        <a:t>kegiatan</a:t>
                      </a:r>
                      <a:r>
                        <a:rPr lang="en-US" sz="1400" dirty="0" smtClean="0"/>
                        <a:t> (</a:t>
                      </a:r>
                      <a:r>
                        <a:rPr lang="en-US" sz="1400" dirty="0" err="1" smtClean="0"/>
                        <a:t>penting</a:t>
                      </a:r>
                      <a:r>
                        <a:rPr lang="en-US" sz="1400" dirty="0" smtClean="0"/>
                        <a:t>/</a:t>
                      </a:r>
                      <a:r>
                        <a:rPr lang="en-US" sz="1400" baseline="0" dirty="0" err="1" smtClean="0"/>
                        <a:t>kurang</a:t>
                      </a:r>
                      <a:r>
                        <a:rPr lang="en-US" sz="1400" baseline="0" dirty="0" smtClean="0"/>
                        <a:t> </a:t>
                      </a:r>
                      <a:r>
                        <a:rPr lang="en-US" sz="1400" baseline="0" dirty="0" err="1" smtClean="0"/>
                        <a:t>penting</a:t>
                      </a:r>
                      <a:r>
                        <a:rPr lang="en-US" sz="1400" baseline="0" dirty="0" smtClean="0"/>
                        <a:t>, </a:t>
                      </a:r>
                      <a:r>
                        <a:rPr lang="en-US" sz="1400" baseline="0" dirty="0" err="1" smtClean="0"/>
                        <a:t>urgen</a:t>
                      </a:r>
                      <a:r>
                        <a:rPr lang="en-US" sz="1400" baseline="0" dirty="0" smtClean="0"/>
                        <a:t>/</a:t>
                      </a:r>
                      <a:r>
                        <a:rPr lang="en-US" sz="1400" baseline="0" dirty="0" err="1" smtClean="0"/>
                        <a:t>kurang</a:t>
                      </a:r>
                      <a:r>
                        <a:rPr lang="en-US" sz="1400" baseline="0" dirty="0" smtClean="0"/>
                        <a:t>)</a:t>
                      </a:r>
                    </a:p>
                    <a:p>
                      <a:pPr marL="285750" indent="-285750">
                        <a:buFont typeface="Arial" pitchFamily="34" charset="0"/>
                        <a:buChar char="•"/>
                      </a:pPr>
                      <a:r>
                        <a:rPr lang="en-US" sz="1400" dirty="0" err="1" smtClean="0"/>
                        <a:t>selektif</a:t>
                      </a:r>
                      <a:r>
                        <a:rPr lang="en-US" sz="1400" dirty="0" smtClean="0"/>
                        <a:t> </a:t>
                      </a:r>
                      <a:r>
                        <a:rPr lang="en-US" sz="1400" dirty="0" err="1" smtClean="0"/>
                        <a:t>terhadap</a:t>
                      </a:r>
                      <a:r>
                        <a:rPr lang="en-US" sz="1400" dirty="0" smtClean="0"/>
                        <a:t> </a:t>
                      </a:r>
                      <a:r>
                        <a:rPr lang="en-US" sz="1400" dirty="0" err="1" smtClean="0"/>
                        <a:t>opini</a:t>
                      </a:r>
                      <a:r>
                        <a:rPr lang="en-US" sz="1400" dirty="0" smtClean="0"/>
                        <a:t>/</a:t>
                      </a:r>
                      <a:r>
                        <a:rPr lang="en-US" sz="1400" dirty="0" err="1" smtClean="0"/>
                        <a:t>kegiatan</a:t>
                      </a:r>
                      <a:r>
                        <a:rPr lang="en-US" sz="1400" baseline="0" dirty="0" smtClean="0"/>
                        <a:t> yang </a:t>
                      </a:r>
                      <a:r>
                        <a:rPr lang="en-US" sz="1400" baseline="0" dirty="0" err="1" smtClean="0"/>
                        <a:t>positif</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626">
                <a:tc>
                  <a:txBody>
                    <a:bodyPr/>
                    <a:lstStyle/>
                    <a:p>
                      <a:pPr algn="ctr"/>
                      <a:r>
                        <a:rPr lang="en-US" sz="1400" dirty="0" smtClean="0"/>
                        <a:t>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400" dirty="0" smtClean="0"/>
                        <a:t>PENGARUH TEKNOLOGI</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semakin</a:t>
                      </a:r>
                      <a:r>
                        <a:rPr lang="en-US" sz="1400" dirty="0" smtClean="0"/>
                        <a:t> </a:t>
                      </a:r>
                      <a:r>
                        <a:rPr lang="en-US" sz="1400" dirty="0" err="1" smtClean="0"/>
                        <a:t>banyak</a:t>
                      </a:r>
                      <a:r>
                        <a:rPr lang="en-US" sz="1400" dirty="0" smtClean="0"/>
                        <a:t> </a:t>
                      </a:r>
                      <a:r>
                        <a:rPr lang="en-US" sz="1400" dirty="0" err="1" smtClean="0"/>
                        <a:t>muncul</a:t>
                      </a:r>
                      <a:r>
                        <a:rPr lang="en-US" sz="1400" dirty="0" smtClean="0"/>
                        <a:t> </a:t>
                      </a:r>
                      <a:r>
                        <a:rPr lang="en-US" sz="1400" dirty="0" err="1" smtClean="0"/>
                        <a:t>alat</a:t>
                      </a:r>
                      <a:r>
                        <a:rPr lang="en-US" sz="1400" dirty="0" smtClean="0"/>
                        <a:t> </a:t>
                      </a:r>
                      <a:r>
                        <a:rPr lang="en-US" sz="1400" dirty="0" err="1" smtClean="0"/>
                        <a:t>komunikasi</a:t>
                      </a:r>
                      <a:r>
                        <a:rPr lang="en-US" sz="1400" baseline="0" dirty="0" smtClean="0"/>
                        <a:t> </a:t>
                      </a:r>
                      <a:r>
                        <a:rPr lang="en-US" sz="1400" baseline="0" dirty="0" err="1" smtClean="0"/>
                        <a:t>maupun</a:t>
                      </a:r>
                      <a:r>
                        <a:rPr lang="en-US" sz="1400" baseline="0" dirty="0" smtClean="0"/>
                        <a:t> media </a:t>
                      </a:r>
                      <a:r>
                        <a:rPr lang="en-US" sz="1400" baseline="0" dirty="0" err="1" smtClean="0"/>
                        <a:t>sosial</a:t>
                      </a:r>
                      <a:r>
                        <a:rPr lang="en-US" sz="1400" baseline="0" dirty="0" smtClean="0"/>
                        <a:t> yang </a:t>
                      </a:r>
                      <a:r>
                        <a:rPr lang="en-US" sz="1400" baseline="0" dirty="0" err="1" smtClean="0"/>
                        <a:t>menarik</a:t>
                      </a:r>
                      <a:r>
                        <a:rPr lang="en-US" sz="1400" baseline="0" dirty="0" smtClean="0"/>
                        <a:t> </a:t>
                      </a:r>
                      <a:r>
                        <a:rPr lang="en-US" sz="1400" baseline="0" dirty="0" err="1" smtClean="0"/>
                        <a:t>dan</a:t>
                      </a:r>
                      <a:r>
                        <a:rPr lang="en-US" sz="1400" baseline="0" dirty="0" smtClean="0"/>
                        <a:t> </a:t>
                      </a:r>
                      <a:r>
                        <a:rPr lang="en-US" sz="1400" baseline="0" dirty="0" err="1" smtClean="0"/>
                        <a:t>canggih</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mengatur</a:t>
                      </a:r>
                      <a:r>
                        <a:rPr lang="en-US" sz="1400" baseline="0" dirty="0" smtClean="0"/>
                        <a:t> </a:t>
                      </a:r>
                      <a:r>
                        <a:rPr lang="en-US" sz="1400" baseline="0" dirty="0" err="1" smtClean="0"/>
                        <a:t>waktu</a:t>
                      </a:r>
                      <a:r>
                        <a:rPr lang="en-US" sz="1400" baseline="0" dirty="0" smtClean="0"/>
                        <a:t>/agenda </a:t>
                      </a:r>
                      <a:r>
                        <a:rPr lang="en-US" sz="1400" baseline="0" dirty="0" err="1" smtClean="0"/>
                        <a:t>penggunaan</a:t>
                      </a:r>
                      <a:r>
                        <a:rPr lang="en-US" sz="1400" baseline="0" dirty="0" smtClean="0"/>
                        <a:t> </a:t>
                      </a:r>
                      <a:r>
                        <a:rPr lang="en-US" sz="1400" baseline="0" dirty="0" err="1" smtClean="0"/>
                        <a:t>alat</a:t>
                      </a:r>
                      <a:r>
                        <a:rPr lang="en-US" sz="1400" baseline="0" dirty="0" smtClean="0"/>
                        <a:t> </a:t>
                      </a:r>
                      <a:r>
                        <a:rPr lang="en-US" sz="1400" baseline="0" dirty="0" err="1" smtClean="0"/>
                        <a:t>komunikasi</a:t>
                      </a:r>
                      <a:r>
                        <a:rPr lang="en-US" sz="1400" baseline="0" dirty="0" smtClean="0"/>
                        <a:t> </a:t>
                      </a:r>
                      <a:r>
                        <a:rPr lang="en-US" sz="1400" baseline="0" dirty="0" err="1" smtClean="0"/>
                        <a:t>maupun</a:t>
                      </a:r>
                      <a:r>
                        <a:rPr lang="en-US" sz="1400" baseline="0" dirty="0" smtClean="0"/>
                        <a:t> media </a:t>
                      </a:r>
                      <a:r>
                        <a:rPr lang="en-US" sz="1400" baseline="0" dirty="0" err="1" smtClean="0"/>
                        <a:t>sosial</a:t>
                      </a:r>
                      <a:endParaRPr lang="en-US" sz="1400" baseline="0" dirty="0" smtClean="0"/>
                    </a:p>
                    <a:p>
                      <a:pPr marL="285750" indent="-285750">
                        <a:buFont typeface="Arial" pitchFamily="34" charset="0"/>
                        <a:buChar char="•"/>
                      </a:pPr>
                      <a:r>
                        <a:rPr lang="en-US" sz="1400" baseline="0" dirty="0" err="1" smtClean="0"/>
                        <a:t>Kritis</a:t>
                      </a:r>
                      <a:r>
                        <a:rPr lang="en-US" sz="1400" baseline="0" dirty="0" smtClean="0"/>
                        <a:t> </a:t>
                      </a:r>
                      <a:r>
                        <a:rPr lang="en-US" sz="1400" baseline="0" dirty="0" err="1" smtClean="0"/>
                        <a:t>terhadap</a:t>
                      </a:r>
                      <a:r>
                        <a:rPr lang="en-US" sz="1400" baseline="0" dirty="0" smtClean="0"/>
                        <a:t> </a:t>
                      </a:r>
                      <a:r>
                        <a:rPr lang="en-US" sz="1400" baseline="0" dirty="0" err="1" smtClean="0"/>
                        <a:t>informasi</a:t>
                      </a:r>
                      <a:r>
                        <a:rPr lang="en-US" sz="1400" baseline="0" dirty="0" smtClean="0"/>
                        <a:t> yang </a:t>
                      </a:r>
                      <a:r>
                        <a:rPr lang="en-US" sz="1400" baseline="0" dirty="0" err="1" smtClean="0"/>
                        <a:t>diterima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8259">
                <a:tc>
                  <a:txBody>
                    <a:bodyPr/>
                    <a:lstStyle/>
                    <a:p>
                      <a:pPr algn="ctr"/>
                      <a:r>
                        <a:rPr lang="en-US" sz="1400" dirty="0" smtClean="0"/>
                        <a:t>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PENGARUH AGAMA </a:t>
                      </a:r>
                      <a:r>
                        <a:rPr lang="en-US" sz="1400" baseline="0" dirty="0" smtClean="0"/>
                        <a:t> LAIN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pergaulan</a:t>
                      </a:r>
                      <a:r>
                        <a:rPr lang="en-US" sz="1400" baseline="0" dirty="0" smtClean="0"/>
                        <a:t> </a:t>
                      </a:r>
                      <a:r>
                        <a:rPr lang="en-US" sz="1400" baseline="0" dirty="0" err="1" smtClean="0"/>
                        <a:t>maupun</a:t>
                      </a:r>
                      <a:r>
                        <a:rPr lang="en-US" sz="1400" baseline="0" dirty="0" smtClean="0"/>
                        <a:t> </a:t>
                      </a:r>
                      <a:r>
                        <a:rPr lang="en-US" sz="1400" baseline="0" dirty="0" err="1" smtClean="0"/>
                        <a:t>ajakan</a:t>
                      </a:r>
                      <a:r>
                        <a:rPr lang="en-US" sz="1400" baseline="0" dirty="0" smtClean="0"/>
                        <a:t> </a:t>
                      </a:r>
                      <a:r>
                        <a:rPr lang="en-US" sz="1400" baseline="0" dirty="0" err="1" smtClean="0"/>
                        <a:t>untuk</a:t>
                      </a:r>
                      <a:r>
                        <a:rPr lang="en-US" sz="1400" baseline="0" dirty="0" smtClean="0"/>
                        <a:t>  </a:t>
                      </a:r>
                      <a:r>
                        <a:rPr lang="en-US" sz="1400" baseline="0" dirty="0" err="1" smtClean="0"/>
                        <a:t>pindah</a:t>
                      </a:r>
                      <a:r>
                        <a:rPr lang="en-US" sz="1400" baseline="0" dirty="0" smtClean="0"/>
                        <a:t> agama</a:t>
                      </a:r>
                    </a:p>
                    <a:p>
                      <a:pPr marL="285750" indent="-285750">
                        <a:buFont typeface="Arial" pitchFamily="34" charset="0"/>
                        <a:buChar char="•"/>
                      </a:pPr>
                      <a:r>
                        <a:rPr lang="en-US" sz="1400" baseline="0" dirty="0" err="1" smtClean="0"/>
                        <a:t>Berteman</a:t>
                      </a:r>
                      <a:r>
                        <a:rPr lang="en-US" sz="1400" baseline="0" dirty="0" smtClean="0"/>
                        <a:t> (</a:t>
                      </a:r>
                      <a:r>
                        <a:rPr lang="en-US" sz="1400" baseline="0" dirty="0" err="1" smtClean="0"/>
                        <a:t>mencintai</a:t>
                      </a:r>
                      <a:r>
                        <a:rPr lang="en-US" sz="1400" baseline="0" dirty="0" smtClean="0"/>
                        <a:t>) </a:t>
                      </a:r>
                      <a:r>
                        <a:rPr lang="en-US" sz="1400" baseline="0" dirty="0" err="1" smtClean="0"/>
                        <a:t>seseorang</a:t>
                      </a:r>
                      <a:r>
                        <a:rPr lang="en-US" sz="1400" baseline="0" dirty="0" smtClean="0"/>
                        <a:t>  </a:t>
                      </a:r>
                      <a:r>
                        <a:rPr lang="en-US" sz="1400" baseline="0" dirty="0" err="1" smtClean="0"/>
                        <a:t>beragama</a:t>
                      </a:r>
                      <a:r>
                        <a:rPr lang="en-US" sz="1400" baseline="0" dirty="0" smtClean="0"/>
                        <a:t> lain</a:t>
                      </a:r>
                    </a:p>
                    <a:p>
                      <a:pPr marL="285750" indent="-285750">
                        <a:buFont typeface="Arial" pitchFamily="34" charset="0"/>
                        <a:buChar char="•"/>
                      </a:pPr>
                      <a:r>
                        <a:rPr lang="en-US" sz="1400" baseline="0" dirty="0" err="1" smtClean="0"/>
                        <a:t>ikut</a:t>
                      </a:r>
                      <a:r>
                        <a:rPr lang="en-US" sz="1400" baseline="0" dirty="0" smtClean="0"/>
                        <a:t> </a:t>
                      </a:r>
                      <a:r>
                        <a:rPr lang="en-US" sz="1400" baseline="0" dirty="0" err="1" smtClean="0"/>
                        <a:t>trent</a:t>
                      </a:r>
                      <a:endParaRPr lang="en-US" sz="1400" baseline="0" dirty="0" smtClean="0"/>
                    </a:p>
                    <a:p>
                      <a:pPr marL="285750" indent="-285750">
                        <a:buFont typeface="Arial" pitchFamily="34" charset="0"/>
                        <a:buChar char="•"/>
                      </a:pPr>
                      <a:r>
                        <a:rPr lang="en-US" sz="1400" baseline="0" dirty="0" err="1" smtClean="0"/>
                        <a:t>mendapat</a:t>
                      </a:r>
                      <a:r>
                        <a:rPr lang="en-US" sz="1400" baseline="0" dirty="0" smtClean="0"/>
                        <a:t> </a:t>
                      </a:r>
                      <a:r>
                        <a:rPr lang="en-US" sz="1400" baseline="0" dirty="0" err="1" smtClean="0"/>
                        <a:t>ancaman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400" dirty="0" err="1" smtClean="0"/>
                        <a:t>memperdalam</a:t>
                      </a:r>
                      <a:r>
                        <a:rPr lang="en-US" sz="1400" dirty="0" smtClean="0"/>
                        <a:t> </a:t>
                      </a:r>
                      <a:r>
                        <a:rPr lang="en-US" sz="1400" dirty="0" err="1" smtClean="0"/>
                        <a:t>iman</a:t>
                      </a:r>
                      <a:r>
                        <a:rPr lang="en-US" sz="1400" dirty="0" smtClean="0"/>
                        <a:t> </a:t>
                      </a:r>
                      <a:r>
                        <a:rPr lang="en-US" sz="1400" dirty="0" err="1" smtClean="0"/>
                        <a:t>pribadi</a:t>
                      </a:r>
                      <a:r>
                        <a:rPr lang="en-US" sz="1400" baseline="0" dirty="0" smtClean="0"/>
                        <a:t> </a:t>
                      </a:r>
                      <a:r>
                        <a:rPr lang="en-US" sz="1400" baseline="0" dirty="0" err="1" smtClean="0"/>
                        <a:t>dengan</a:t>
                      </a:r>
                      <a:r>
                        <a:rPr lang="en-US" sz="1400" baseline="0" dirty="0" smtClean="0"/>
                        <a:t>  </a:t>
                      </a:r>
                      <a:r>
                        <a:rPr lang="en-US" sz="1400" baseline="0" dirty="0" err="1" smtClean="0"/>
                        <a:t>mengikuti</a:t>
                      </a:r>
                      <a:r>
                        <a:rPr lang="en-US" sz="1400" baseline="0" dirty="0" smtClean="0"/>
                        <a:t> </a:t>
                      </a:r>
                      <a:r>
                        <a:rPr lang="en-US" sz="1400" baseline="0" dirty="0" err="1" smtClean="0"/>
                        <a:t>berbagai</a:t>
                      </a:r>
                      <a:r>
                        <a:rPr lang="en-US" sz="1400" baseline="0" dirty="0" smtClean="0"/>
                        <a:t> </a:t>
                      </a:r>
                      <a:r>
                        <a:rPr lang="en-US" sz="1400" baseline="0" dirty="0" err="1" smtClean="0"/>
                        <a:t>kegiatan</a:t>
                      </a:r>
                      <a:r>
                        <a:rPr lang="en-US" sz="1400" baseline="0" dirty="0" smtClean="0"/>
                        <a:t>  </a:t>
                      </a:r>
                      <a:r>
                        <a:rPr lang="en-US" sz="1400" baseline="0" dirty="0" err="1" smtClean="0"/>
                        <a:t>kerohanian</a:t>
                      </a:r>
                      <a:r>
                        <a:rPr lang="en-US" sz="1400" baseline="0" dirty="0" smtClean="0"/>
                        <a:t> </a:t>
                      </a:r>
                      <a:r>
                        <a:rPr lang="en-US" sz="1400" baseline="0" dirty="0" err="1" smtClean="0"/>
                        <a:t>maupun</a:t>
                      </a:r>
                      <a:r>
                        <a:rPr lang="en-US" sz="1400" baseline="0" dirty="0" smtClean="0"/>
                        <a:t> </a:t>
                      </a:r>
                      <a:r>
                        <a:rPr lang="en-US" sz="1400" baseline="0" dirty="0" err="1" smtClean="0"/>
                        <a:t>keagamaan</a:t>
                      </a:r>
                      <a:endParaRPr lang="en-US" sz="1400" baseline="0" dirty="0" smtClean="0"/>
                    </a:p>
                    <a:p>
                      <a:pPr marL="285750" indent="-285750">
                        <a:buFont typeface="Arial" pitchFamily="34" charset="0"/>
                        <a:buChar char="•"/>
                      </a:pPr>
                      <a:r>
                        <a:rPr lang="en-US" sz="1400" baseline="0" dirty="0" err="1" smtClean="0"/>
                        <a:t>menempatkan</a:t>
                      </a:r>
                      <a:r>
                        <a:rPr lang="en-US" sz="1400" baseline="0" dirty="0" smtClean="0"/>
                        <a:t> rasa </a:t>
                      </a:r>
                      <a:r>
                        <a:rPr lang="en-US" sz="1400" baseline="0" dirty="0" err="1" smtClean="0"/>
                        <a:t>takut</a:t>
                      </a:r>
                      <a:r>
                        <a:rPr lang="en-US" sz="1400" baseline="0" dirty="0" smtClean="0"/>
                        <a:t> </a:t>
                      </a:r>
                      <a:r>
                        <a:rPr lang="en-US" sz="1400" baseline="0" dirty="0" err="1" smtClean="0"/>
                        <a:t>akan</a:t>
                      </a:r>
                      <a:r>
                        <a:rPr lang="en-US" sz="1400" baseline="0" dirty="0" smtClean="0"/>
                        <a:t> </a:t>
                      </a:r>
                      <a:r>
                        <a:rPr lang="en-US" sz="1400" baseline="0" dirty="0" err="1" smtClean="0"/>
                        <a:t>tuhan</a:t>
                      </a:r>
                      <a:r>
                        <a:rPr lang="en-US" sz="1400" baseline="0" dirty="0" smtClean="0"/>
                        <a:t> </a:t>
                      </a:r>
                      <a:r>
                        <a:rPr lang="en-US" sz="1400" baseline="0" dirty="0" err="1" smtClean="0"/>
                        <a:t>lebih</a:t>
                      </a:r>
                      <a:r>
                        <a:rPr lang="en-US" sz="1400" baseline="0" dirty="0" smtClean="0"/>
                        <a:t> </a:t>
                      </a:r>
                      <a:r>
                        <a:rPr lang="en-US" sz="1400" baseline="0" dirty="0" err="1" smtClean="0"/>
                        <a:t>utama</a:t>
                      </a:r>
                      <a:r>
                        <a:rPr lang="en-US" sz="1400" baseline="0" dirty="0" smtClean="0"/>
                        <a:t> </a:t>
                      </a:r>
                      <a:r>
                        <a:rPr lang="en-US" sz="1400" baseline="0" dirty="0" err="1" smtClean="0"/>
                        <a:t>daripada</a:t>
                      </a:r>
                      <a:r>
                        <a:rPr lang="en-US" sz="1400" baseline="0" dirty="0" smtClean="0"/>
                        <a:t> </a:t>
                      </a:r>
                      <a:r>
                        <a:rPr lang="en-US" sz="1400" baseline="0" dirty="0" err="1" smtClean="0"/>
                        <a:t>takut</a:t>
                      </a:r>
                      <a:r>
                        <a:rPr lang="en-US" sz="1400" baseline="0" dirty="0" smtClean="0"/>
                        <a:t> </a:t>
                      </a:r>
                      <a:r>
                        <a:rPr lang="en-US" sz="1400" baseline="0" dirty="0" err="1" smtClean="0"/>
                        <a:t>pada</a:t>
                      </a:r>
                      <a:r>
                        <a:rPr lang="en-US" sz="1400" baseline="0" dirty="0" smtClean="0"/>
                        <a:t> </a:t>
                      </a:r>
                      <a:r>
                        <a:rPr lang="en-US" sz="1400" baseline="0" dirty="0" err="1" smtClean="0"/>
                        <a:t>manusia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662">
                <a:tc gridSpan="4">
                  <a:txBody>
                    <a:bodyPr/>
                    <a:lstStyle/>
                    <a:p>
                      <a:r>
                        <a:rPr lang="en-US" sz="1400" dirty="0" err="1" smtClean="0"/>
                        <a:t>Solusi</a:t>
                      </a:r>
                      <a:r>
                        <a:rPr lang="en-US" sz="1400" dirty="0" smtClean="0"/>
                        <a:t> </a:t>
                      </a:r>
                      <a:r>
                        <a:rPr lang="en-US" sz="1400" dirty="0" err="1" smtClean="0"/>
                        <a:t>terhadap</a:t>
                      </a:r>
                      <a:r>
                        <a:rPr lang="en-US" sz="1400" dirty="0" smtClean="0"/>
                        <a:t> </a:t>
                      </a:r>
                      <a:r>
                        <a:rPr lang="en-US" sz="1400" dirty="0" err="1" smtClean="0"/>
                        <a:t>semua</a:t>
                      </a:r>
                      <a:r>
                        <a:rPr lang="en-US" sz="1400" dirty="0" smtClean="0"/>
                        <a:t> </a:t>
                      </a:r>
                      <a:r>
                        <a:rPr lang="en-US" sz="1400" dirty="0" err="1" smtClean="0"/>
                        <a:t>hambatan</a:t>
                      </a:r>
                      <a:r>
                        <a:rPr lang="en-US" sz="1400" dirty="0" smtClean="0"/>
                        <a:t> / </a:t>
                      </a:r>
                      <a:r>
                        <a:rPr lang="en-US" sz="1400" dirty="0" err="1" smtClean="0"/>
                        <a:t>faktor</a:t>
                      </a:r>
                      <a:r>
                        <a:rPr lang="en-US" sz="1400" baseline="0" dirty="0" smtClean="0"/>
                        <a:t>  di </a:t>
                      </a:r>
                      <a:r>
                        <a:rPr lang="en-US" sz="1400" baseline="0" dirty="0" err="1" smtClean="0"/>
                        <a:t>atas</a:t>
                      </a:r>
                      <a:r>
                        <a:rPr lang="en-US" sz="1400" baseline="0" dirty="0" smtClean="0"/>
                        <a:t> </a:t>
                      </a:r>
                      <a:r>
                        <a:rPr lang="en-US" sz="1400" baseline="0" dirty="0" err="1" smtClean="0"/>
                        <a:t>kembali</a:t>
                      </a:r>
                      <a:r>
                        <a:rPr lang="en-US" sz="1400" baseline="0" dirty="0" smtClean="0"/>
                        <a:t> </a:t>
                      </a:r>
                      <a:r>
                        <a:rPr lang="en-US" sz="1400" baseline="0" dirty="0" err="1" smtClean="0"/>
                        <a:t>kepada</a:t>
                      </a:r>
                      <a:r>
                        <a:rPr lang="en-US" sz="1400" baseline="0" dirty="0" smtClean="0"/>
                        <a:t> DIRI PRIBADI orang </a:t>
                      </a:r>
                      <a:r>
                        <a:rPr lang="en-US" sz="1400" baseline="0" dirty="0" err="1" smtClean="0"/>
                        <a:t>tersebut</a:t>
                      </a:r>
                      <a:r>
                        <a:rPr lang="en-US" sz="1400" baseline="0" dirty="0" smtClean="0"/>
                        <a:t>.  KEMAUAN UNTUK BERUBAH MERUPAKAN KUNCI PERUBAHAN ITU SENDIRI.</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332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9692" y="1219200"/>
            <a:ext cx="7498080" cy="533400"/>
          </a:xfrm>
        </p:spPr>
        <p:txBody>
          <a:bodyPr>
            <a:no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IMAN YANG KOKOH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8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Filipi</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1 : 27-30)</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847898" y="1981200"/>
            <a:ext cx="7543800" cy="1477328"/>
          </a:xfrm>
          <a:prstGeom prst="rect">
            <a:avLst/>
          </a:prstGeom>
          <a:noFill/>
        </p:spPr>
        <p:txBody>
          <a:bodyPr wrap="square" rtlCol="0">
            <a:spAutoFit/>
          </a:bodyPr>
          <a:lstStyle/>
          <a:p>
            <a:pPr marL="285750" indent="-285750">
              <a:buFont typeface="Arial" pitchFamily="34" charset="0"/>
              <a:buChar char="•"/>
            </a:pPr>
            <a:r>
              <a:rPr lang="en-US" dirty="0" err="1" smtClean="0"/>
              <a:t>Hidup</a:t>
            </a:r>
            <a:r>
              <a:rPr lang="en-US" dirty="0" smtClean="0"/>
              <a:t> </a:t>
            </a:r>
            <a:r>
              <a:rPr lang="en-US" dirty="0" err="1" smtClean="0"/>
              <a:t>berpadanan</a:t>
            </a:r>
            <a:r>
              <a:rPr lang="en-US" dirty="0" smtClean="0"/>
              <a:t> </a:t>
            </a:r>
            <a:r>
              <a:rPr lang="en-US" dirty="0" err="1" smtClean="0"/>
              <a:t>dengan</a:t>
            </a:r>
            <a:r>
              <a:rPr lang="en-US" dirty="0" smtClean="0"/>
              <a:t> </a:t>
            </a:r>
            <a:r>
              <a:rPr lang="en-US" dirty="0" err="1" smtClean="0"/>
              <a:t>Kristus</a:t>
            </a:r>
            <a:r>
              <a:rPr lang="en-US" dirty="0" smtClean="0"/>
              <a:t>: </a:t>
            </a:r>
            <a:r>
              <a:rPr lang="en-US" dirty="0" err="1" smtClean="0"/>
              <a:t>Sejalan</a:t>
            </a:r>
            <a:r>
              <a:rPr lang="en-US" dirty="0" smtClean="0"/>
              <a:t>  </a:t>
            </a:r>
            <a:r>
              <a:rPr lang="en-US" dirty="0" err="1" smtClean="0"/>
              <a:t>atau</a:t>
            </a:r>
            <a:r>
              <a:rPr lang="en-US" dirty="0" smtClean="0"/>
              <a:t> </a:t>
            </a:r>
            <a:r>
              <a:rPr lang="en-US" dirty="0" err="1" smtClean="0"/>
              <a:t>bersandar</a:t>
            </a:r>
            <a:r>
              <a:rPr lang="en-US" dirty="0" smtClean="0"/>
              <a:t> </a:t>
            </a:r>
            <a:r>
              <a:rPr lang="en-US" dirty="0" err="1" smtClean="0"/>
              <a:t>pada</a:t>
            </a:r>
            <a:r>
              <a:rPr lang="en-US" dirty="0" smtClean="0"/>
              <a:t> </a:t>
            </a:r>
            <a:r>
              <a:rPr lang="en-US" dirty="0" err="1" smtClean="0"/>
              <a:t>nilai-nilai</a:t>
            </a:r>
            <a:r>
              <a:rPr lang="en-US" dirty="0" smtClean="0"/>
              <a:t>  yang </a:t>
            </a:r>
            <a:r>
              <a:rPr lang="en-US" dirty="0" err="1" smtClean="0"/>
              <a:t>diwartakan</a:t>
            </a:r>
            <a:r>
              <a:rPr lang="en-US" dirty="0" smtClean="0"/>
              <a:t> </a:t>
            </a:r>
            <a:r>
              <a:rPr lang="en-US" dirty="0" err="1" smtClean="0"/>
              <a:t>oleh</a:t>
            </a:r>
            <a:r>
              <a:rPr lang="en-US" dirty="0" smtClean="0"/>
              <a:t> </a:t>
            </a:r>
            <a:r>
              <a:rPr lang="en-US" dirty="0" err="1" smtClean="0"/>
              <a:t>Yesus</a:t>
            </a:r>
            <a:endParaRPr lang="en-US" dirty="0" smtClean="0"/>
          </a:p>
          <a:p>
            <a:pPr marL="285750" indent="-285750">
              <a:buFont typeface="Arial" pitchFamily="34" charset="0"/>
              <a:buChar char="•"/>
            </a:pPr>
            <a:r>
              <a:rPr lang="en-US" dirty="0" err="1" smtClean="0"/>
              <a:t>Tidak</a:t>
            </a:r>
            <a:r>
              <a:rPr lang="en-US" dirty="0" smtClean="0"/>
              <a:t> </a:t>
            </a:r>
            <a:r>
              <a:rPr lang="en-US" dirty="0" err="1" smtClean="0"/>
              <a:t>mudah</a:t>
            </a:r>
            <a:r>
              <a:rPr lang="en-US" dirty="0" smtClean="0"/>
              <a:t> </a:t>
            </a:r>
            <a:r>
              <a:rPr lang="en-US" dirty="0" err="1" smtClean="0"/>
              <a:t>digoyahkan</a:t>
            </a:r>
            <a:r>
              <a:rPr lang="en-US" dirty="0" smtClean="0"/>
              <a:t> </a:t>
            </a:r>
            <a:r>
              <a:rPr lang="en-US" dirty="0" err="1" smtClean="0"/>
              <a:t>oleh</a:t>
            </a:r>
            <a:r>
              <a:rPr lang="en-US" dirty="0" smtClean="0"/>
              <a:t> </a:t>
            </a:r>
            <a:r>
              <a:rPr lang="en-US" dirty="0" err="1" smtClean="0"/>
              <a:t>kekuatan</a:t>
            </a:r>
            <a:r>
              <a:rPr lang="en-US" dirty="0" smtClean="0"/>
              <a:t> </a:t>
            </a:r>
            <a:r>
              <a:rPr lang="en-US" dirty="0" err="1" smtClean="0"/>
              <a:t>jahat</a:t>
            </a:r>
            <a:r>
              <a:rPr lang="en-US" dirty="0" smtClean="0"/>
              <a:t> </a:t>
            </a:r>
            <a:r>
              <a:rPr lang="en-US" dirty="0" err="1" smtClean="0"/>
              <a:t>apa</a:t>
            </a:r>
            <a:r>
              <a:rPr lang="en-US" dirty="0" smtClean="0"/>
              <a:t> pun</a:t>
            </a:r>
          </a:p>
          <a:p>
            <a:pPr marL="285750" indent="-285750">
              <a:buFont typeface="Arial" pitchFamily="34" charset="0"/>
              <a:buChar char="•"/>
            </a:pPr>
            <a:r>
              <a:rPr lang="en-US" dirty="0" err="1" smtClean="0"/>
              <a:t>Percaya</a:t>
            </a:r>
            <a:r>
              <a:rPr lang="en-US" dirty="0" smtClean="0"/>
              <a:t> </a:t>
            </a:r>
            <a:r>
              <a:rPr lang="en-US" dirty="0" err="1" smtClean="0"/>
              <a:t>pada</a:t>
            </a:r>
            <a:r>
              <a:rPr lang="en-US" dirty="0" smtClean="0"/>
              <a:t> </a:t>
            </a:r>
            <a:r>
              <a:rPr lang="en-US" dirty="0" err="1" smtClean="0"/>
              <a:t>Kristus</a:t>
            </a:r>
            <a:r>
              <a:rPr lang="en-US" dirty="0" smtClean="0"/>
              <a:t>, </a:t>
            </a:r>
            <a:r>
              <a:rPr lang="en-US" dirty="0" err="1" smtClean="0"/>
              <a:t>berani</a:t>
            </a:r>
            <a:r>
              <a:rPr lang="en-US" dirty="0" smtClean="0"/>
              <a:t> </a:t>
            </a:r>
            <a:r>
              <a:rPr lang="en-US" dirty="0" err="1" smtClean="0"/>
              <a:t>melakukan</a:t>
            </a:r>
            <a:r>
              <a:rPr lang="en-US" dirty="0" smtClean="0"/>
              <a:t> </a:t>
            </a:r>
            <a:r>
              <a:rPr lang="en-US" dirty="0" err="1" smtClean="0"/>
              <a:t>apa</a:t>
            </a:r>
            <a:r>
              <a:rPr lang="en-US" dirty="0" smtClean="0"/>
              <a:t> yang </a:t>
            </a:r>
            <a:r>
              <a:rPr lang="en-US" dirty="0" err="1" smtClean="0"/>
              <a:t>baik</a:t>
            </a:r>
            <a:r>
              <a:rPr lang="en-US" dirty="0" smtClean="0"/>
              <a:t> </a:t>
            </a:r>
            <a:r>
              <a:rPr lang="en-US" dirty="0" err="1" smtClean="0"/>
              <a:t>dan</a:t>
            </a:r>
            <a:r>
              <a:rPr lang="en-US" dirty="0" smtClean="0"/>
              <a:t> </a:t>
            </a:r>
            <a:r>
              <a:rPr lang="en-US" dirty="0" err="1" smtClean="0"/>
              <a:t>benar</a:t>
            </a:r>
            <a:r>
              <a:rPr lang="en-US" dirty="0" smtClean="0"/>
              <a:t>, </a:t>
            </a:r>
            <a:r>
              <a:rPr lang="en-US" dirty="0" err="1" smtClean="0"/>
              <a:t>sekalipun</a:t>
            </a:r>
            <a:r>
              <a:rPr lang="en-US" dirty="0" smtClean="0"/>
              <a:t> </a:t>
            </a:r>
            <a:r>
              <a:rPr lang="en-US" dirty="0" err="1" smtClean="0"/>
              <a:t>nyawa</a:t>
            </a:r>
            <a:r>
              <a:rPr lang="en-US" dirty="0" smtClean="0"/>
              <a:t> </a:t>
            </a:r>
            <a:r>
              <a:rPr lang="en-US" dirty="0" err="1" smtClean="0"/>
              <a:t>taruhannya</a:t>
            </a:r>
            <a:endParaRPr lang="en-US" dirty="0"/>
          </a:p>
        </p:txBody>
      </p:sp>
      <p:sp>
        <p:nvSpPr>
          <p:cNvPr id="5" name="Title 1"/>
          <p:cNvSpPr txBox="1">
            <a:spLocks/>
          </p:cNvSpPr>
          <p:nvPr/>
        </p:nvSpPr>
        <p:spPr>
          <a:xfrm>
            <a:off x="840971" y="3733800"/>
            <a:ext cx="7498080"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KEHENDAK YANG KUAT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( 1 </a:t>
            </a:r>
            <a:r>
              <a:rPr lang="en-US" sz="28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Kor</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9 : 25-27)</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874968" y="4267200"/>
            <a:ext cx="7086600" cy="1477328"/>
          </a:xfrm>
          <a:prstGeom prst="rect">
            <a:avLst/>
          </a:prstGeom>
          <a:noFill/>
        </p:spPr>
        <p:txBody>
          <a:bodyPr wrap="square" rtlCol="0">
            <a:spAutoFit/>
          </a:bodyPr>
          <a:lstStyle/>
          <a:p>
            <a:pPr marL="285750" indent="-285750">
              <a:buFont typeface="Arial" pitchFamily="34" charset="0"/>
              <a:buChar char="•"/>
            </a:pPr>
            <a:r>
              <a:rPr lang="en-US" dirty="0" err="1" smtClean="0"/>
              <a:t>Kemauan</a:t>
            </a:r>
            <a:r>
              <a:rPr lang="en-US" dirty="0" smtClean="0"/>
              <a:t> </a:t>
            </a:r>
            <a:r>
              <a:rPr lang="en-US" dirty="0" err="1" smtClean="0"/>
              <a:t>keras</a:t>
            </a:r>
            <a:r>
              <a:rPr lang="en-US" dirty="0" smtClean="0"/>
              <a:t> </a:t>
            </a:r>
            <a:r>
              <a:rPr lang="en-US" dirty="0" err="1" smtClean="0"/>
              <a:t>untuk</a:t>
            </a:r>
            <a:r>
              <a:rPr lang="en-US" dirty="0" smtClean="0"/>
              <a:t> </a:t>
            </a:r>
            <a:r>
              <a:rPr lang="en-US" dirty="0" err="1" smtClean="0"/>
              <a:t>tetap</a:t>
            </a:r>
            <a:r>
              <a:rPr lang="en-US" dirty="0" smtClean="0"/>
              <a:t> </a:t>
            </a:r>
            <a:r>
              <a:rPr lang="en-US" dirty="0" err="1" smtClean="0"/>
              <a:t>berusaha</a:t>
            </a:r>
            <a:r>
              <a:rPr lang="en-US" dirty="0" smtClean="0"/>
              <a:t> </a:t>
            </a:r>
            <a:r>
              <a:rPr lang="en-US" dirty="0" err="1" smtClean="0"/>
              <a:t>mengembangkan</a:t>
            </a:r>
            <a:r>
              <a:rPr lang="en-US" dirty="0" smtClean="0"/>
              <a:t> </a:t>
            </a:r>
            <a:r>
              <a:rPr lang="en-US" dirty="0" err="1" smtClean="0"/>
              <a:t>iman</a:t>
            </a:r>
            <a:endParaRPr lang="en-US" dirty="0" smtClean="0"/>
          </a:p>
          <a:p>
            <a:pPr marL="285750" indent="-285750">
              <a:buFont typeface="Arial" pitchFamily="34" charset="0"/>
              <a:buChar char="•"/>
            </a:pPr>
            <a:r>
              <a:rPr lang="en-US" dirty="0" err="1" smtClean="0"/>
              <a:t>Tujuan</a:t>
            </a:r>
            <a:r>
              <a:rPr lang="en-US" dirty="0" smtClean="0"/>
              <a:t> </a:t>
            </a:r>
            <a:r>
              <a:rPr lang="en-US" dirty="0" err="1" smtClean="0"/>
              <a:t>utama</a:t>
            </a:r>
            <a:r>
              <a:rPr lang="en-US" dirty="0" smtClean="0"/>
              <a:t> </a:t>
            </a:r>
            <a:r>
              <a:rPr lang="en-US" dirty="0" err="1" smtClean="0"/>
              <a:t>perjuangan</a:t>
            </a:r>
            <a:r>
              <a:rPr lang="en-US" dirty="0" smtClean="0"/>
              <a:t> orang </a:t>
            </a:r>
            <a:r>
              <a:rPr lang="en-US" dirty="0" err="1" smtClean="0"/>
              <a:t>kristiani</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mahkota</a:t>
            </a:r>
            <a:r>
              <a:rPr lang="en-US" dirty="0" smtClean="0"/>
              <a:t> </a:t>
            </a:r>
            <a:r>
              <a:rPr lang="en-US" dirty="0" err="1" smtClean="0"/>
              <a:t>abadi</a:t>
            </a:r>
            <a:r>
              <a:rPr lang="en-US" dirty="0" smtClean="0"/>
              <a:t>’, </a:t>
            </a:r>
            <a:r>
              <a:rPr lang="en-US" dirty="0" err="1" smtClean="0"/>
              <a:t>yaitu</a:t>
            </a:r>
            <a:r>
              <a:rPr lang="en-US" dirty="0" smtClean="0"/>
              <a:t> </a:t>
            </a:r>
            <a:r>
              <a:rPr lang="en-US" dirty="0" err="1" smtClean="0"/>
              <a:t>keselamatan</a:t>
            </a:r>
            <a:endParaRPr lang="en-US" dirty="0" smtClean="0"/>
          </a:p>
          <a:p>
            <a:pPr marL="285750" indent="-285750">
              <a:buFont typeface="Arial" pitchFamily="34" charset="0"/>
              <a:buChar char="•"/>
            </a:pPr>
            <a:r>
              <a:rPr lang="en-US" dirty="0" err="1" smtClean="0"/>
              <a:t>Penguasaan</a:t>
            </a:r>
            <a:r>
              <a:rPr lang="en-US" dirty="0" smtClean="0"/>
              <a:t> </a:t>
            </a:r>
            <a:r>
              <a:rPr lang="en-US" dirty="0" err="1" smtClean="0"/>
              <a:t>terhadap</a:t>
            </a:r>
            <a:r>
              <a:rPr lang="en-US" dirty="0" smtClean="0"/>
              <a:t> ‘</a:t>
            </a:r>
            <a:r>
              <a:rPr lang="en-US" dirty="0" err="1" smtClean="0"/>
              <a:t>tubuh</a:t>
            </a:r>
            <a:r>
              <a:rPr lang="en-US" dirty="0" smtClean="0"/>
              <a:t> </a:t>
            </a:r>
            <a:r>
              <a:rPr lang="en-US" dirty="0" err="1" smtClean="0"/>
              <a:t>dan</a:t>
            </a:r>
            <a:r>
              <a:rPr lang="en-US" dirty="0" smtClean="0"/>
              <a:t> </a:t>
            </a:r>
            <a:r>
              <a:rPr lang="en-US" dirty="0" err="1" smtClean="0"/>
              <a:t>segala</a:t>
            </a:r>
            <a:r>
              <a:rPr lang="en-US" dirty="0" smtClean="0"/>
              <a:t> </a:t>
            </a:r>
            <a:r>
              <a:rPr lang="en-US" dirty="0" err="1" smtClean="0"/>
              <a:t>keinginannya</a:t>
            </a:r>
            <a:r>
              <a:rPr lang="en-US" dirty="0" smtClean="0"/>
              <a:t>’ = </a:t>
            </a:r>
            <a:r>
              <a:rPr lang="en-US" dirty="0" err="1" smtClean="0"/>
              <a:t>tidak</a:t>
            </a:r>
            <a:r>
              <a:rPr lang="en-US" dirty="0" smtClean="0"/>
              <a:t> </a:t>
            </a:r>
            <a:r>
              <a:rPr lang="en-US" dirty="0" err="1" smtClean="0"/>
              <a:t>mudah</a:t>
            </a:r>
            <a:r>
              <a:rPr lang="en-US" dirty="0" smtClean="0"/>
              <a:t> </a:t>
            </a:r>
            <a:r>
              <a:rPr lang="en-US" dirty="0" err="1" smtClean="0"/>
              <a:t>goyah</a:t>
            </a:r>
            <a:r>
              <a:rPr lang="en-US" dirty="0" smtClean="0"/>
              <a:t> </a:t>
            </a:r>
            <a:r>
              <a:rPr lang="en-US" dirty="0" err="1" smtClean="0"/>
              <a:t>oleh</a:t>
            </a:r>
            <a:r>
              <a:rPr lang="en-US" dirty="0" smtClean="0"/>
              <a:t> </a:t>
            </a:r>
            <a:r>
              <a:rPr lang="en-US" dirty="0" err="1" smtClean="0"/>
              <a:t>gangguan</a:t>
            </a:r>
            <a:r>
              <a:rPr lang="en-US" dirty="0" smtClean="0"/>
              <a:t> </a:t>
            </a:r>
            <a:r>
              <a:rPr lang="en-US" dirty="0" err="1" smtClean="0"/>
              <a:t>apa</a:t>
            </a:r>
            <a:r>
              <a:rPr lang="en-US" dirty="0" smtClean="0"/>
              <a:t> pun </a:t>
            </a:r>
            <a:endParaRPr lang="en-US" dirty="0"/>
          </a:p>
        </p:txBody>
      </p:sp>
      <p:sp>
        <p:nvSpPr>
          <p:cNvPr id="6" name="TextBox 5"/>
          <p:cNvSpPr txBox="1"/>
          <p:nvPr/>
        </p:nvSpPr>
        <p:spPr>
          <a:xfrm>
            <a:off x="780442" y="651164"/>
            <a:ext cx="3809569" cy="36933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LANDASAN BIBLIS / KITAB SUCI</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119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9407" y="762000"/>
            <a:ext cx="7498080" cy="533400"/>
          </a:xfrm>
        </p:spPr>
        <p:txBody>
          <a:bodyPr>
            <a:no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PENGEMBANGAN IMAN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685800" y="1700748"/>
            <a:ext cx="7924800" cy="3477875"/>
          </a:xfrm>
          <a:prstGeom prst="rect">
            <a:avLst/>
          </a:prstGeom>
          <a:noFill/>
        </p:spPr>
        <p:txBody>
          <a:bodyPr wrap="square" rtlCol="0">
            <a:spAutoFit/>
          </a:bodyPr>
          <a:lstStyle/>
          <a:p>
            <a:r>
              <a:rPr lang="en-US" sz="2000" dirty="0" err="1" smtClean="0"/>
              <a:t>Iman</a:t>
            </a:r>
            <a:r>
              <a:rPr lang="en-US" sz="2000" dirty="0" smtClean="0"/>
              <a:t> </a:t>
            </a:r>
            <a:r>
              <a:rPr lang="en-US" sz="2000" dirty="0" err="1" smtClean="0"/>
              <a:t>dapat</a:t>
            </a:r>
            <a:r>
              <a:rPr lang="en-US" sz="2000" dirty="0" smtClean="0"/>
              <a:t> </a:t>
            </a:r>
            <a:r>
              <a:rPr lang="en-US" sz="2000" dirty="0" err="1" smtClean="0"/>
              <a:t>dikembangkan</a:t>
            </a:r>
            <a:r>
              <a:rPr lang="en-US" sz="2000" dirty="0" smtClean="0"/>
              <a:t> </a:t>
            </a:r>
            <a:r>
              <a:rPr lang="en-US" sz="2000" dirty="0" err="1" smtClean="0"/>
              <a:t>dengan</a:t>
            </a:r>
            <a:r>
              <a:rPr lang="en-US" sz="2000" dirty="0" smtClean="0"/>
              <a:t> </a:t>
            </a:r>
            <a:r>
              <a:rPr lang="en-US" sz="2000" dirty="0" err="1" smtClean="0"/>
              <a:t>berbagai</a:t>
            </a:r>
            <a:r>
              <a:rPr lang="en-US" sz="2000" dirty="0" smtClean="0"/>
              <a:t> </a:t>
            </a:r>
            <a:r>
              <a:rPr lang="en-US" sz="2000" dirty="0" err="1" smtClean="0"/>
              <a:t>cara</a:t>
            </a:r>
            <a:r>
              <a:rPr lang="en-US" sz="2000" dirty="0" smtClean="0"/>
              <a:t>:</a:t>
            </a:r>
          </a:p>
          <a:p>
            <a:endParaRPr lang="en-US" sz="2000" dirty="0" smtClean="0"/>
          </a:p>
          <a:p>
            <a:pPr marL="342900" indent="-342900">
              <a:buFont typeface="+mj-lt"/>
              <a:buAutoNum type="arabicPeriod"/>
            </a:pPr>
            <a:r>
              <a:rPr lang="en-US" sz="2000" dirty="0" err="1" smtClean="0"/>
              <a:t>Melalui</a:t>
            </a:r>
            <a:r>
              <a:rPr lang="en-US" sz="2000" dirty="0" smtClean="0"/>
              <a:t>  </a:t>
            </a:r>
            <a:r>
              <a:rPr lang="en-US" sz="2000" dirty="0" err="1" smtClean="0"/>
              <a:t>Kitab</a:t>
            </a:r>
            <a:r>
              <a:rPr lang="en-US" sz="2000" dirty="0" smtClean="0"/>
              <a:t> </a:t>
            </a:r>
            <a:r>
              <a:rPr lang="en-US" sz="2000" dirty="0" err="1" smtClean="0"/>
              <a:t>Suci</a:t>
            </a:r>
            <a:r>
              <a:rPr lang="en-US" sz="2000" dirty="0" smtClean="0"/>
              <a:t>, </a:t>
            </a:r>
            <a:r>
              <a:rPr lang="en-US" sz="2000" dirty="0" err="1" smtClean="0"/>
              <a:t>seperti</a:t>
            </a:r>
            <a:r>
              <a:rPr lang="en-US" sz="2000" dirty="0" smtClean="0"/>
              <a:t>: </a:t>
            </a:r>
            <a:r>
              <a:rPr lang="en-US" sz="2000" dirty="0" err="1" smtClean="0"/>
              <a:t>membaca</a:t>
            </a:r>
            <a:r>
              <a:rPr lang="en-US" sz="2000" dirty="0" smtClean="0"/>
              <a:t> </a:t>
            </a:r>
            <a:r>
              <a:rPr lang="en-US" sz="2000" dirty="0" err="1" smtClean="0"/>
              <a:t>dan</a:t>
            </a:r>
            <a:r>
              <a:rPr lang="en-US" sz="2000" dirty="0" smtClean="0"/>
              <a:t> </a:t>
            </a:r>
            <a:r>
              <a:rPr lang="en-US" sz="2000" dirty="0" err="1" smtClean="0"/>
              <a:t>merenungkan</a:t>
            </a:r>
            <a:r>
              <a:rPr lang="en-US" sz="2000" dirty="0" smtClean="0"/>
              <a:t> / </a:t>
            </a:r>
            <a:r>
              <a:rPr lang="en-US" sz="2000" dirty="0" err="1" smtClean="0"/>
              <a:t>refleksi</a:t>
            </a:r>
            <a:r>
              <a:rPr lang="en-US" sz="2000" dirty="0" smtClean="0"/>
              <a:t> </a:t>
            </a:r>
            <a:r>
              <a:rPr lang="en-US" sz="2000" dirty="0" err="1" smtClean="0"/>
              <a:t>Kitab</a:t>
            </a:r>
            <a:r>
              <a:rPr lang="en-US" sz="2000" dirty="0" smtClean="0"/>
              <a:t> </a:t>
            </a:r>
            <a:r>
              <a:rPr lang="en-US" sz="2000" dirty="0" err="1" smtClean="0"/>
              <a:t>Suci</a:t>
            </a:r>
            <a:r>
              <a:rPr lang="en-US" sz="2000" dirty="0" smtClean="0"/>
              <a:t>.</a:t>
            </a:r>
          </a:p>
          <a:p>
            <a:pPr marL="342900" indent="-342900">
              <a:buFont typeface="+mj-lt"/>
              <a:buAutoNum type="arabicPeriod"/>
            </a:pPr>
            <a:r>
              <a:rPr lang="en-US" sz="2000" dirty="0" err="1" smtClean="0"/>
              <a:t>Melalui</a:t>
            </a:r>
            <a:r>
              <a:rPr lang="en-US" sz="2000" dirty="0" smtClean="0"/>
              <a:t> </a:t>
            </a:r>
            <a:r>
              <a:rPr lang="en-US" sz="2000" dirty="0" err="1" smtClean="0"/>
              <a:t>Kegiatan</a:t>
            </a:r>
            <a:r>
              <a:rPr lang="en-US" sz="2000" dirty="0" smtClean="0"/>
              <a:t> </a:t>
            </a:r>
            <a:r>
              <a:rPr lang="en-US" sz="2000" dirty="0" err="1" smtClean="0"/>
              <a:t>Rohani</a:t>
            </a:r>
            <a:r>
              <a:rPr lang="en-US" sz="2000" dirty="0" smtClean="0"/>
              <a:t>, </a:t>
            </a:r>
            <a:r>
              <a:rPr lang="en-US" sz="2000" dirty="0" err="1" smtClean="0"/>
              <a:t>seperti</a:t>
            </a:r>
            <a:r>
              <a:rPr lang="en-US" sz="2000" dirty="0" smtClean="0"/>
              <a:t>: </a:t>
            </a:r>
            <a:r>
              <a:rPr lang="en-US" sz="2000" dirty="0" err="1" smtClean="0"/>
              <a:t>sekolah</a:t>
            </a:r>
            <a:r>
              <a:rPr lang="en-US" sz="2000" dirty="0" smtClean="0"/>
              <a:t> </a:t>
            </a:r>
            <a:r>
              <a:rPr lang="en-US" sz="2000" dirty="0" err="1" smtClean="0"/>
              <a:t>minggu</a:t>
            </a:r>
            <a:r>
              <a:rPr lang="en-US" sz="2000" dirty="0" smtClean="0"/>
              <a:t>, ret-ret, </a:t>
            </a:r>
            <a:r>
              <a:rPr lang="en-US" sz="2000" dirty="0" err="1" smtClean="0"/>
              <a:t>rekoleksi</a:t>
            </a:r>
            <a:r>
              <a:rPr lang="en-US" sz="2000" dirty="0" smtClean="0"/>
              <a:t>, </a:t>
            </a:r>
            <a:r>
              <a:rPr lang="en-US" sz="2000" dirty="0" err="1" smtClean="0"/>
              <a:t>perayaan</a:t>
            </a:r>
            <a:r>
              <a:rPr lang="en-US" sz="2000" dirty="0" smtClean="0"/>
              <a:t> </a:t>
            </a:r>
            <a:r>
              <a:rPr lang="en-US" sz="2000" dirty="0" err="1" smtClean="0"/>
              <a:t>sakramen</a:t>
            </a:r>
            <a:r>
              <a:rPr lang="en-US" sz="2000" dirty="0" smtClean="0"/>
              <a:t>, </a:t>
            </a:r>
            <a:r>
              <a:rPr lang="en-US" sz="2000" dirty="0" err="1" smtClean="0"/>
              <a:t>ziarah</a:t>
            </a:r>
            <a:r>
              <a:rPr lang="en-US" sz="2000" dirty="0" smtClean="0"/>
              <a:t>, </a:t>
            </a:r>
            <a:r>
              <a:rPr lang="en-US" sz="2000" dirty="0" err="1" smtClean="0"/>
              <a:t>kegiatan</a:t>
            </a:r>
            <a:r>
              <a:rPr lang="en-US" sz="2000" dirty="0" smtClean="0"/>
              <a:t> </a:t>
            </a:r>
            <a:r>
              <a:rPr lang="en-US" sz="2000" dirty="0" err="1" smtClean="0"/>
              <a:t>pembinaan</a:t>
            </a:r>
            <a:r>
              <a:rPr lang="en-US" sz="2000" dirty="0" smtClean="0"/>
              <a:t> </a:t>
            </a:r>
            <a:r>
              <a:rPr lang="en-US" sz="2000" dirty="0" err="1" smtClean="0"/>
              <a:t>iman</a:t>
            </a:r>
            <a:r>
              <a:rPr lang="en-US" sz="2000" dirty="0" smtClean="0"/>
              <a:t>, </a:t>
            </a:r>
            <a:r>
              <a:rPr lang="en-US" sz="2000" dirty="0" err="1" smtClean="0"/>
              <a:t>terlibat</a:t>
            </a:r>
            <a:r>
              <a:rPr lang="en-US" sz="2000" dirty="0" smtClean="0"/>
              <a:t> </a:t>
            </a:r>
            <a:r>
              <a:rPr lang="en-US" sz="2000" dirty="0" err="1" smtClean="0"/>
              <a:t>aktif</a:t>
            </a:r>
            <a:r>
              <a:rPr lang="en-US" sz="2000" dirty="0" smtClean="0"/>
              <a:t> </a:t>
            </a:r>
            <a:r>
              <a:rPr lang="en-US" sz="2000" dirty="0" err="1" smtClean="0"/>
              <a:t>dalam</a:t>
            </a:r>
            <a:r>
              <a:rPr lang="en-US" sz="2000" dirty="0" smtClean="0"/>
              <a:t> </a:t>
            </a:r>
            <a:r>
              <a:rPr lang="en-US" sz="2000" dirty="0" err="1" smtClean="0"/>
              <a:t>berbagai</a:t>
            </a:r>
            <a:r>
              <a:rPr lang="en-US" sz="2000" dirty="0" smtClean="0"/>
              <a:t> </a:t>
            </a:r>
            <a:r>
              <a:rPr lang="en-US" sz="2000" dirty="0" err="1" smtClean="0"/>
              <a:t>kegiatan</a:t>
            </a:r>
            <a:r>
              <a:rPr lang="en-US" sz="2000" dirty="0" smtClean="0"/>
              <a:t> </a:t>
            </a:r>
            <a:r>
              <a:rPr lang="en-US" sz="2000" dirty="0" err="1" smtClean="0"/>
              <a:t>rohani</a:t>
            </a:r>
            <a:r>
              <a:rPr lang="en-US" sz="2000" dirty="0" smtClean="0"/>
              <a:t>, </a:t>
            </a:r>
            <a:r>
              <a:rPr lang="en-US" sz="2000" dirty="0" err="1" smtClean="0"/>
              <a:t>dll</a:t>
            </a:r>
            <a:endParaRPr lang="en-US" sz="2000" dirty="0" smtClean="0"/>
          </a:p>
          <a:p>
            <a:pPr marL="342900" indent="-342900">
              <a:buFont typeface="+mj-lt"/>
              <a:buAutoNum type="arabicPeriod"/>
            </a:pPr>
            <a:r>
              <a:rPr lang="en-US" sz="2000" dirty="0" err="1" smtClean="0"/>
              <a:t>Melalui</a:t>
            </a:r>
            <a:r>
              <a:rPr lang="en-US" sz="2000" dirty="0" smtClean="0"/>
              <a:t> </a:t>
            </a:r>
            <a:r>
              <a:rPr lang="en-US" sz="2000" dirty="0" err="1" smtClean="0"/>
              <a:t>Penjelasan</a:t>
            </a:r>
            <a:r>
              <a:rPr lang="en-US" sz="2000" dirty="0" smtClean="0"/>
              <a:t>  </a:t>
            </a:r>
            <a:r>
              <a:rPr lang="en-US" sz="2000" dirty="0" err="1" smtClean="0"/>
              <a:t>Kitab</a:t>
            </a:r>
            <a:r>
              <a:rPr lang="en-US" sz="2000" dirty="0" smtClean="0"/>
              <a:t> </a:t>
            </a:r>
            <a:r>
              <a:rPr lang="en-US" sz="2000" dirty="0" err="1" smtClean="0"/>
              <a:t>Suci</a:t>
            </a:r>
            <a:r>
              <a:rPr lang="en-US" sz="2000" dirty="0" smtClean="0"/>
              <a:t> &amp; </a:t>
            </a:r>
            <a:r>
              <a:rPr lang="en-US" sz="2000" dirty="0" err="1" smtClean="0"/>
              <a:t>Ajaran</a:t>
            </a:r>
            <a:r>
              <a:rPr lang="en-US" sz="2000" dirty="0" smtClean="0"/>
              <a:t> </a:t>
            </a:r>
            <a:r>
              <a:rPr lang="en-US" sz="2000" dirty="0" err="1" smtClean="0"/>
              <a:t>Gereja</a:t>
            </a:r>
            <a:r>
              <a:rPr lang="en-US" sz="2000" dirty="0" smtClean="0"/>
              <a:t>, </a:t>
            </a:r>
            <a:r>
              <a:rPr lang="en-US" sz="2000" dirty="0" err="1" smtClean="0"/>
              <a:t>seperti</a:t>
            </a:r>
            <a:r>
              <a:rPr lang="en-US" sz="2000" dirty="0" smtClean="0"/>
              <a:t>:  </a:t>
            </a:r>
            <a:r>
              <a:rPr lang="en-US" sz="2000" dirty="0" err="1" smtClean="0"/>
              <a:t>khotbah</a:t>
            </a:r>
            <a:r>
              <a:rPr lang="en-US" sz="2000" dirty="0" smtClean="0"/>
              <a:t>, </a:t>
            </a:r>
            <a:r>
              <a:rPr lang="en-US" sz="2000" dirty="0" err="1" smtClean="0"/>
              <a:t>renungan</a:t>
            </a:r>
            <a:r>
              <a:rPr lang="en-US" sz="2000" dirty="0" smtClean="0"/>
              <a:t>, </a:t>
            </a:r>
            <a:r>
              <a:rPr lang="en-US" sz="2000" dirty="0" err="1" smtClean="0"/>
              <a:t>pelajaran</a:t>
            </a:r>
            <a:r>
              <a:rPr lang="en-US" sz="2000" dirty="0" smtClean="0"/>
              <a:t> Agama</a:t>
            </a:r>
          </a:p>
          <a:p>
            <a:pPr marL="342900" indent="-342900">
              <a:buFont typeface="+mj-lt"/>
              <a:buAutoNum type="arabicPeriod"/>
            </a:pPr>
            <a:r>
              <a:rPr lang="en-US" sz="2000" dirty="0" err="1" smtClean="0"/>
              <a:t>Melalui</a:t>
            </a:r>
            <a:r>
              <a:rPr lang="en-US" sz="2000" dirty="0" smtClean="0"/>
              <a:t> </a:t>
            </a:r>
            <a:r>
              <a:rPr lang="en-US" sz="2000" dirty="0" err="1" smtClean="0"/>
              <a:t>Pengembangan</a:t>
            </a:r>
            <a:r>
              <a:rPr lang="en-US" sz="2000" dirty="0" smtClean="0"/>
              <a:t> </a:t>
            </a:r>
            <a:r>
              <a:rPr lang="en-US" sz="2000" dirty="0" err="1" smtClean="0"/>
              <a:t>Pribadi</a:t>
            </a:r>
            <a:r>
              <a:rPr lang="en-US" sz="2000" dirty="0" smtClean="0"/>
              <a:t>, </a:t>
            </a:r>
            <a:r>
              <a:rPr lang="en-US" sz="2000" dirty="0" err="1" smtClean="0"/>
              <a:t>seperti</a:t>
            </a:r>
            <a:r>
              <a:rPr lang="en-US" sz="2000" dirty="0" smtClean="0"/>
              <a:t>: </a:t>
            </a:r>
            <a:r>
              <a:rPr lang="en-US" sz="2000" dirty="0" err="1" smtClean="0"/>
              <a:t>berdoa</a:t>
            </a:r>
            <a:r>
              <a:rPr lang="en-US" sz="2000" dirty="0" smtClean="0"/>
              <a:t>, </a:t>
            </a:r>
            <a:r>
              <a:rPr lang="en-US" sz="2000" dirty="0" err="1" smtClean="0"/>
              <a:t>membaca</a:t>
            </a:r>
            <a:r>
              <a:rPr lang="en-US" sz="2000" dirty="0" smtClean="0"/>
              <a:t> </a:t>
            </a:r>
            <a:r>
              <a:rPr lang="en-US" sz="2000" dirty="0" err="1" smtClean="0"/>
              <a:t>bacaan</a:t>
            </a:r>
            <a:r>
              <a:rPr lang="en-US" sz="2000" dirty="0" smtClean="0"/>
              <a:t> </a:t>
            </a:r>
            <a:r>
              <a:rPr lang="en-US" sz="2000" dirty="0" err="1" smtClean="0"/>
              <a:t>rohani</a:t>
            </a:r>
            <a:r>
              <a:rPr lang="en-US" sz="2000" dirty="0" smtClean="0"/>
              <a:t>, </a:t>
            </a:r>
            <a:r>
              <a:rPr lang="en-US" sz="2000" dirty="0" err="1" smtClean="0"/>
              <a:t>berpuasa</a:t>
            </a:r>
            <a:r>
              <a:rPr lang="en-US" sz="2000" dirty="0" smtClean="0"/>
              <a:t> </a:t>
            </a:r>
            <a:r>
              <a:rPr lang="en-US" sz="2000" dirty="0" err="1" smtClean="0"/>
              <a:t>dan</a:t>
            </a:r>
            <a:r>
              <a:rPr lang="en-US" sz="2000" dirty="0" smtClean="0"/>
              <a:t> </a:t>
            </a:r>
            <a:r>
              <a:rPr lang="en-US" sz="2000" dirty="0" err="1" smtClean="0"/>
              <a:t>berpantang</a:t>
            </a:r>
            <a:r>
              <a:rPr lang="en-US" sz="2000" dirty="0" smtClean="0"/>
              <a:t>, </a:t>
            </a:r>
            <a:r>
              <a:rPr lang="en-US" sz="2000" dirty="0" err="1" smtClean="0"/>
              <a:t>dll</a:t>
            </a:r>
            <a:endParaRPr lang="en-US" sz="2000" dirty="0"/>
          </a:p>
        </p:txBody>
      </p:sp>
    </p:spTree>
    <p:extLst>
      <p:ext uri="{BB962C8B-B14F-4D97-AF65-F5344CB8AC3E}">
        <p14:creationId xmlns:p14="http://schemas.microsoft.com/office/powerpoint/2010/main" val="37299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740898"/>
            <a:ext cx="3290817" cy="48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17982" y="1295400"/>
            <a:ext cx="3198761"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SEBUTAN – ISTILAH - ARTI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3976617" y="2057400"/>
            <a:ext cx="1710725"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INTI – DASAR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3917982" y="2967082"/>
            <a:ext cx="3416320"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ASPEK BERIMAN KRISTIANI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3976617" y="3982053"/>
            <a:ext cx="3345852"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TRITUNGGAL MAHAKUDUS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3964893" y="4831471"/>
            <a:ext cx="3962400" cy="369332"/>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MEWUJUDKAN IMAN KRISTIANI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7489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45" y="381000"/>
            <a:ext cx="7620000" cy="92333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TANTANGAN/HAMBATAN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PENGHAYATAN  IMAN DALAM JEMAAT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606970122"/>
              </p:ext>
            </p:extLst>
          </p:nvPr>
        </p:nvGraphicFramePr>
        <p:xfrm>
          <a:off x="381000" y="1397000"/>
          <a:ext cx="8305800" cy="4302760"/>
        </p:xfrm>
        <a:graphic>
          <a:graphicData uri="http://schemas.openxmlformats.org/drawingml/2006/table">
            <a:tbl>
              <a:tblPr firstRow="1" bandRow="1">
                <a:tableStyleId>{5C22544A-7EE6-4342-B048-85BDC9FD1C3A}</a:tableStyleId>
              </a:tblPr>
              <a:tblGrid>
                <a:gridCol w="4152900"/>
                <a:gridCol w="4152900"/>
              </a:tblGrid>
              <a:tr h="370840">
                <a:tc gridSpan="2">
                  <a:txBody>
                    <a:bodyPr/>
                    <a:lstStyle/>
                    <a:p>
                      <a:pPr algn="ctr"/>
                      <a:r>
                        <a:rPr lang="en-US" dirty="0" smtClean="0"/>
                        <a:t>KELUARGA</a:t>
                      </a:r>
                      <a:endParaRPr lang="en-US" dirty="0"/>
                    </a:p>
                  </a:txBody>
                  <a:tcPr/>
                </a:tc>
                <a:tc hMerge="1">
                  <a:txBody>
                    <a:bodyPr/>
                    <a:lstStyle/>
                    <a:p>
                      <a:pPr algn="ctr"/>
                      <a:endParaRPr lang="en-US" dirty="0"/>
                    </a:p>
                  </a:txBody>
                  <a:tcPr/>
                </a:tc>
              </a:tr>
              <a:tr h="370840">
                <a:tc>
                  <a:txBody>
                    <a:bodyPr/>
                    <a:lstStyle/>
                    <a:p>
                      <a:pPr marL="285750" indent="-285750">
                        <a:buFont typeface="Arial" pitchFamily="34" charset="0"/>
                        <a:buChar char="•"/>
                      </a:pPr>
                      <a:r>
                        <a:rPr lang="en-US" dirty="0" err="1" smtClean="0"/>
                        <a:t>Jadwal</a:t>
                      </a:r>
                      <a:r>
                        <a:rPr lang="en-US" dirty="0" smtClean="0"/>
                        <a:t> </a:t>
                      </a:r>
                      <a:r>
                        <a:rPr lang="en-US" dirty="0" err="1" smtClean="0"/>
                        <a:t>padat</a:t>
                      </a:r>
                      <a:r>
                        <a:rPr lang="en-US" dirty="0" smtClean="0"/>
                        <a:t>/</a:t>
                      </a:r>
                      <a:r>
                        <a:rPr lang="en-US" dirty="0" err="1" smtClean="0"/>
                        <a:t>kesibukan</a:t>
                      </a:r>
                      <a:r>
                        <a:rPr lang="en-US" dirty="0" smtClean="0"/>
                        <a:t> </a:t>
                      </a:r>
                      <a:r>
                        <a:rPr lang="en-US" dirty="0" err="1" smtClean="0"/>
                        <a:t>sehingga</a:t>
                      </a:r>
                      <a:r>
                        <a:rPr lang="en-US" dirty="0" smtClean="0"/>
                        <a:t> </a:t>
                      </a:r>
                      <a:r>
                        <a:rPr lang="en-US" dirty="0" err="1" smtClean="0"/>
                        <a:t>tidak</a:t>
                      </a:r>
                      <a:r>
                        <a:rPr lang="en-US" dirty="0" smtClean="0"/>
                        <a:t> </a:t>
                      </a:r>
                      <a:r>
                        <a:rPr lang="en-US" dirty="0" err="1" smtClean="0"/>
                        <a:t>ada</a:t>
                      </a:r>
                      <a:r>
                        <a:rPr lang="en-US" dirty="0" smtClean="0"/>
                        <a:t> </a:t>
                      </a:r>
                      <a:r>
                        <a:rPr lang="en-US" dirty="0" err="1" smtClean="0"/>
                        <a:t>waktu</a:t>
                      </a:r>
                      <a:r>
                        <a:rPr lang="en-US" dirty="0" smtClean="0"/>
                        <a:t> </a:t>
                      </a:r>
                      <a:r>
                        <a:rPr lang="en-US" dirty="0" err="1" smtClean="0"/>
                        <a:t>untuk</a:t>
                      </a:r>
                      <a:r>
                        <a:rPr lang="en-US" dirty="0" smtClean="0"/>
                        <a:t> </a:t>
                      </a:r>
                      <a:r>
                        <a:rPr lang="en-US" dirty="0" err="1" smtClean="0"/>
                        <a:t>keluarga</a:t>
                      </a:r>
                      <a:endParaRPr lang="en-US" dirty="0" smtClean="0"/>
                    </a:p>
                    <a:p>
                      <a:pPr marL="285750" indent="-285750">
                        <a:buFont typeface="Arial" pitchFamily="34" charset="0"/>
                        <a:buChar char="•"/>
                      </a:pPr>
                      <a:r>
                        <a:rPr lang="en-US" dirty="0" smtClean="0"/>
                        <a:t>Orang </a:t>
                      </a:r>
                      <a:r>
                        <a:rPr lang="en-US" dirty="0" err="1" smtClean="0"/>
                        <a:t>tua</a:t>
                      </a:r>
                      <a:r>
                        <a:rPr lang="en-US" dirty="0" smtClean="0"/>
                        <a:t> </a:t>
                      </a:r>
                      <a:r>
                        <a:rPr lang="en-US" dirty="0" err="1" smtClean="0"/>
                        <a:t>tida</a:t>
                      </a:r>
                      <a:r>
                        <a:rPr lang="en-US" baseline="0" dirty="0" err="1" smtClean="0"/>
                        <a:t>k</a:t>
                      </a:r>
                      <a:r>
                        <a:rPr lang="en-US" baseline="0" dirty="0" smtClean="0"/>
                        <a:t> </a:t>
                      </a:r>
                      <a:r>
                        <a:rPr lang="en-US" baseline="0" dirty="0" err="1" smtClean="0"/>
                        <a:t>pernah</a:t>
                      </a:r>
                      <a:r>
                        <a:rPr lang="en-US" baseline="0" dirty="0" smtClean="0"/>
                        <a:t> </a:t>
                      </a:r>
                      <a:r>
                        <a:rPr lang="en-US" baseline="0" dirty="0" err="1" smtClean="0"/>
                        <a:t>mengajak</a:t>
                      </a:r>
                      <a:r>
                        <a:rPr lang="en-US" baseline="0" dirty="0" smtClean="0"/>
                        <a:t> </a:t>
                      </a:r>
                      <a:r>
                        <a:rPr lang="en-US" baseline="0" dirty="0" err="1" smtClean="0"/>
                        <a:t>untuk</a:t>
                      </a:r>
                      <a:r>
                        <a:rPr lang="en-US" baseline="0" dirty="0" smtClean="0"/>
                        <a:t> </a:t>
                      </a:r>
                      <a:r>
                        <a:rPr lang="en-US" baseline="0" dirty="0" err="1" smtClean="0"/>
                        <a:t>kegiatan</a:t>
                      </a:r>
                      <a:r>
                        <a:rPr lang="en-US" baseline="0" dirty="0" smtClean="0"/>
                        <a:t> </a:t>
                      </a:r>
                      <a:r>
                        <a:rPr lang="en-US" baseline="0" dirty="0" err="1" smtClean="0"/>
                        <a:t>iman</a:t>
                      </a:r>
                      <a:r>
                        <a:rPr lang="en-US" baseline="0" dirty="0" smtClean="0"/>
                        <a:t> </a:t>
                      </a:r>
                      <a:r>
                        <a:rPr lang="en-US" baseline="0" dirty="0" err="1" smtClean="0"/>
                        <a:t>karena</a:t>
                      </a:r>
                      <a:r>
                        <a:rPr lang="en-US" baseline="0" dirty="0" smtClean="0"/>
                        <a:t> </a:t>
                      </a:r>
                      <a:r>
                        <a:rPr lang="en-US" baseline="0" dirty="0" err="1" smtClean="0"/>
                        <a:t>beda</a:t>
                      </a:r>
                      <a:r>
                        <a:rPr lang="en-US" baseline="0" dirty="0" smtClean="0"/>
                        <a:t> agama</a:t>
                      </a:r>
                    </a:p>
                    <a:p>
                      <a:pPr marL="285750" indent="-285750">
                        <a:buFont typeface="Arial" pitchFamily="34" charset="0"/>
                        <a:buChar char="•"/>
                      </a:pPr>
                      <a:r>
                        <a:rPr lang="en-US" baseline="0" dirty="0" err="1" smtClean="0"/>
                        <a:t>Hubungan</a:t>
                      </a:r>
                      <a:r>
                        <a:rPr lang="en-US" baseline="0" dirty="0" smtClean="0"/>
                        <a:t> </a:t>
                      </a:r>
                      <a:r>
                        <a:rPr lang="en-US" baseline="0" dirty="0" err="1" smtClean="0"/>
                        <a:t>dalam</a:t>
                      </a:r>
                      <a:r>
                        <a:rPr lang="en-US" baseline="0" dirty="0" smtClean="0"/>
                        <a:t> </a:t>
                      </a:r>
                      <a:r>
                        <a:rPr lang="en-US" baseline="0" dirty="0" err="1" smtClean="0"/>
                        <a:t>keluarga</a:t>
                      </a:r>
                      <a:r>
                        <a:rPr lang="en-US" baseline="0" dirty="0" smtClean="0"/>
                        <a:t> </a:t>
                      </a:r>
                      <a:r>
                        <a:rPr lang="en-US" baseline="0" dirty="0" err="1" smtClean="0"/>
                        <a:t>kurang</a:t>
                      </a:r>
                      <a:r>
                        <a:rPr lang="en-US" baseline="0" dirty="0" smtClean="0"/>
                        <a:t>/</a:t>
                      </a:r>
                      <a:r>
                        <a:rPr lang="en-US" baseline="0" dirty="0" err="1" smtClean="0"/>
                        <a:t>tidak</a:t>
                      </a:r>
                      <a:r>
                        <a:rPr lang="en-US" baseline="0" dirty="0" smtClean="0"/>
                        <a:t> </a:t>
                      </a:r>
                      <a:r>
                        <a:rPr lang="en-US" baseline="0" dirty="0" err="1" smtClean="0"/>
                        <a:t>harmonis</a:t>
                      </a:r>
                      <a:endParaRPr lang="en-US" baseline="0" dirty="0" smtClean="0"/>
                    </a:p>
                    <a:p>
                      <a:pPr marL="285750" indent="-285750">
                        <a:buFont typeface="Arial" pitchFamily="34" charset="0"/>
                        <a:buChar char="•"/>
                      </a:pPr>
                      <a:r>
                        <a:rPr lang="en-US" baseline="0" dirty="0" err="1" smtClean="0"/>
                        <a:t>Tidak</a:t>
                      </a:r>
                      <a:r>
                        <a:rPr lang="en-US" baseline="0" dirty="0" smtClean="0"/>
                        <a:t> </a:t>
                      </a:r>
                      <a:r>
                        <a:rPr lang="en-US" baseline="0" dirty="0" err="1" smtClean="0"/>
                        <a:t>adanya</a:t>
                      </a:r>
                      <a:r>
                        <a:rPr lang="en-US" baseline="0" dirty="0" smtClean="0"/>
                        <a:t> </a:t>
                      </a:r>
                      <a:r>
                        <a:rPr lang="en-US" baseline="0" dirty="0" err="1" smtClean="0"/>
                        <a:t>keteladanan</a:t>
                      </a:r>
                      <a:r>
                        <a:rPr lang="en-US" baseline="0" dirty="0" smtClean="0"/>
                        <a:t> yang </a:t>
                      </a:r>
                      <a:r>
                        <a:rPr lang="en-US" baseline="0" dirty="0" err="1" smtClean="0"/>
                        <a:t>baik</a:t>
                      </a:r>
                      <a:r>
                        <a:rPr lang="en-US" baseline="0" dirty="0" smtClean="0"/>
                        <a:t> </a:t>
                      </a:r>
                      <a:r>
                        <a:rPr lang="en-US" baseline="0" dirty="0" err="1" smtClean="0"/>
                        <a:t>dari</a:t>
                      </a:r>
                      <a:r>
                        <a:rPr lang="en-US" baseline="0" dirty="0" smtClean="0"/>
                        <a:t> orang </a:t>
                      </a:r>
                      <a:r>
                        <a:rPr lang="en-US" baseline="0" dirty="0" err="1" smtClean="0"/>
                        <a:t>tua</a:t>
                      </a:r>
                      <a:endParaRPr lang="en-US" baseline="0" dirty="0" smtClean="0"/>
                    </a:p>
                    <a:p>
                      <a:pPr marL="285750" indent="-285750">
                        <a:buFont typeface="Arial" pitchFamily="34" charset="0"/>
                        <a:buChar char="•"/>
                      </a:pPr>
                      <a:r>
                        <a:rPr lang="en-US" baseline="0" dirty="0" err="1" smtClean="0"/>
                        <a:t>Kegiatan</a:t>
                      </a:r>
                      <a:r>
                        <a:rPr lang="en-US" baseline="0" dirty="0" smtClean="0"/>
                        <a:t> </a:t>
                      </a:r>
                      <a:r>
                        <a:rPr lang="en-US" baseline="0" dirty="0" err="1" smtClean="0"/>
                        <a:t>doa</a:t>
                      </a:r>
                      <a:r>
                        <a:rPr lang="en-US" baseline="0" dirty="0" smtClean="0"/>
                        <a:t>/</a:t>
                      </a:r>
                      <a:r>
                        <a:rPr lang="en-US" baseline="0" dirty="0" err="1" smtClean="0"/>
                        <a:t>rohani</a:t>
                      </a:r>
                      <a:r>
                        <a:rPr lang="en-US" baseline="0" dirty="0" smtClean="0"/>
                        <a:t> </a:t>
                      </a:r>
                      <a:r>
                        <a:rPr lang="en-US" baseline="0" dirty="0" err="1" smtClean="0"/>
                        <a:t>bersama</a:t>
                      </a:r>
                      <a:r>
                        <a:rPr lang="en-US" baseline="0" dirty="0" smtClean="0"/>
                        <a:t> </a:t>
                      </a:r>
                      <a:r>
                        <a:rPr lang="en-US" baseline="0" dirty="0" err="1" smtClean="0"/>
                        <a:t>bukan</a:t>
                      </a:r>
                      <a:r>
                        <a:rPr lang="en-US" baseline="0" dirty="0" smtClean="0"/>
                        <a:t> </a:t>
                      </a:r>
                      <a:r>
                        <a:rPr lang="en-US" baseline="0" dirty="0" err="1" smtClean="0"/>
                        <a:t>menjadi</a:t>
                      </a:r>
                      <a:r>
                        <a:rPr lang="en-US" baseline="0" dirty="0" smtClean="0"/>
                        <a:t> </a:t>
                      </a:r>
                      <a:r>
                        <a:rPr lang="en-US" baseline="0" dirty="0" err="1" smtClean="0"/>
                        <a:t>suatu</a:t>
                      </a:r>
                      <a:r>
                        <a:rPr lang="en-US" baseline="0" dirty="0" smtClean="0"/>
                        <a:t> </a:t>
                      </a:r>
                      <a:r>
                        <a:rPr lang="en-US" baseline="0" dirty="0" err="1" smtClean="0"/>
                        <a:t>rutinitas</a:t>
                      </a:r>
                      <a:endParaRPr lang="en-US" baseline="0" dirty="0" smtClean="0"/>
                    </a:p>
                    <a:p>
                      <a:pPr marL="285750" indent="-285750">
                        <a:buFont typeface="Arial" pitchFamily="34" charset="0"/>
                        <a:buChar char="•"/>
                      </a:pPr>
                      <a:endParaRPr lang="en-US" baseline="0" dirty="0" smtClean="0"/>
                    </a:p>
                    <a:p>
                      <a:pPr marL="285750" indent="-285750">
                        <a:buFont typeface="Arial" pitchFamily="34" charset="0"/>
                        <a:buChar char="•"/>
                      </a:pPr>
                      <a:endParaRPr lang="en-US" baseline="0" dirty="0" smtClean="0"/>
                    </a:p>
                    <a:p>
                      <a:pPr marL="285750" indent="-285750">
                        <a:buFont typeface="Arial" pitchFamily="34" charset="0"/>
                        <a:buChar char="•"/>
                      </a:pPr>
                      <a:endParaRPr lang="en-US" dirty="0"/>
                    </a:p>
                  </a:txBody>
                  <a:tcPr/>
                </a:tc>
                <a:tc>
                  <a:txBody>
                    <a:bodyPr/>
                    <a:lstStyle/>
                    <a:p>
                      <a:pPr marL="285750" indent="-285750">
                        <a:buFont typeface="Arial" pitchFamily="34" charset="0"/>
                        <a:buChar char="•"/>
                      </a:pPr>
                      <a:r>
                        <a:rPr lang="en-US" dirty="0" err="1" smtClean="0"/>
                        <a:t>Meluangkan</a:t>
                      </a:r>
                      <a:r>
                        <a:rPr lang="en-US" dirty="0" smtClean="0"/>
                        <a:t> </a:t>
                      </a:r>
                      <a:r>
                        <a:rPr lang="en-US" dirty="0" err="1" smtClean="0"/>
                        <a:t>waktu</a:t>
                      </a:r>
                      <a:r>
                        <a:rPr lang="en-US" dirty="0" smtClean="0"/>
                        <a:t> </a:t>
                      </a:r>
                      <a:r>
                        <a:rPr lang="en-US" dirty="0" err="1" smtClean="0"/>
                        <a:t>untuk</a:t>
                      </a:r>
                      <a:r>
                        <a:rPr lang="en-US" dirty="0" smtClean="0"/>
                        <a:t> </a:t>
                      </a:r>
                      <a:r>
                        <a:rPr lang="en-US" dirty="0" err="1" smtClean="0"/>
                        <a:t>keluarga</a:t>
                      </a:r>
                      <a:r>
                        <a:rPr lang="en-US" dirty="0" smtClean="0"/>
                        <a:t> (</a:t>
                      </a:r>
                      <a:r>
                        <a:rPr lang="en-US" dirty="0" err="1" smtClean="0"/>
                        <a:t>keluarga</a:t>
                      </a:r>
                      <a:r>
                        <a:rPr lang="en-US" dirty="0" smtClean="0"/>
                        <a:t> </a:t>
                      </a:r>
                      <a:r>
                        <a:rPr lang="en-US" dirty="0" err="1" smtClean="0"/>
                        <a:t>adalah</a:t>
                      </a:r>
                      <a:r>
                        <a:rPr lang="en-US" dirty="0" smtClean="0"/>
                        <a:t> </a:t>
                      </a:r>
                      <a:r>
                        <a:rPr lang="en-US" dirty="0" err="1" smtClean="0"/>
                        <a:t>prioritas</a:t>
                      </a:r>
                      <a:r>
                        <a:rPr lang="en-US" baseline="0" dirty="0" smtClean="0"/>
                        <a:t> </a:t>
                      </a:r>
                      <a:r>
                        <a:rPr lang="en-US" baseline="0" dirty="0" err="1" smtClean="0"/>
                        <a:t>utama</a:t>
                      </a:r>
                      <a:r>
                        <a:rPr lang="en-US" baseline="0" dirty="0" smtClean="0"/>
                        <a:t>)</a:t>
                      </a:r>
                    </a:p>
                    <a:p>
                      <a:pPr marL="285750" indent="-285750">
                        <a:buFont typeface="Arial" pitchFamily="34" charset="0"/>
                        <a:buChar char="•"/>
                      </a:pPr>
                      <a:r>
                        <a:rPr lang="en-US" baseline="0" dirty="0" err="1" smtClean="0"/>
                        <a:t>Menjadi</a:t>
                      </a:r>
                      <a:r>
                        <a:rPr lang="en-US" baseline="0" dirty="0" smtClean="0"/>
                        <a:t> </a:t>
                      </a:r>
                      <a:r>
                        <a:rPr lang="en-US" baseline="0" dirty="0" err="1" smtClean="0"/>
                        <a:t>pribadi</a:t>
                      </a:r>
                      <a:r>
                        <a:rPr lang="en-US" baseline="0" dirty="0" smtClean="0"/>
                        <a:t> </a:t>
                      </a:r>
                      <a:r>
                        <a:rPr lang="en-US" baseline="0" dirty="0" err="1" smtClean="0"/>
                        <a:t>pembeda</a:t>
                      </a:r>
                      <a:r>
                        <a:rPr lang="en-US" baseline="0" dirty="0" smtClean="0"/>
                        <a:t>: </a:t>
                      </a:r>
                      <a:r>
                        <a:rPr lang="en-US" baseline="0" dirty="0" err="1" smtClean="0"/>
                        <a:t>berani</a:t>
                      </a:r>
                      <a:r>
                        <a:rPr lang="en-US" baseline="0" dirty="0" smtClean="0"/>
                        <a:t> </a:t>
                      </a:r>
                      <a:r>
                        <a:rPr lang="en-US" baseline="0" dirty="0" err="1" smtClean="0"/>
                        <a:t>mengatakan</a:t>
                      </a:r>
                      <a:r>
                        <a:rPr lang="en-US" baseline="0" dirty="0" smtClean="0"/>
                        <a:t> </a:t>
                      </a:r>
                      <a:r>
                        <a:rPr lang="en-US" baseline="0" dirty="0" err="1" smtClean="0"/>
                        <a:t>tentang</a:t>
                      </a:r>
                      <a:r>
                        <a:rPr lang="en-US" baseline="0" dirty="0" smtClean="0"/>
                        <a:t> </a:t>
                      </a:r>
                      <a:r>
                        <a:rPr lang="en-US" baseline="0" dirty="0" err="1" smtClean="0"/>
                        <a:t>perlunya</a:t>
                      </a:r>
                      <a:r>
                        <a:rPr lang="en-US" baseline="0" dirty="0" smtClean="0"/>
                        <a:t> </a:t>
                      </a:r>
                      <a:r>
                        <a:rPr lang="en-US" baseline="0" dirty="0" err="1" smtClean="0"/>
                        <a:t>kegiatan</a:t>
                      </a:r>
                      <a:r>
                        <a:rPr lang="en-US" baseline="0" dirty="0" smtClean="0"/>
                        <a:t> </a:t>
                      </a:r>
                      <a:r>
                        <a:rPr lang="en-US" baseline="0" dirty="0" err="1" smtClean="0"/>
                        <a:t>iman</a:t>
                      </a:r>
                      <a:r>
                        <a:rPr lang="en-US" baseline="0" dirty="0" smtClean="0"/>
                        <a:t> </a:t>
                      </a:r>
                      <a:r>
                        <a:rPr lang="en-US" baseline="0" dirty="0" err="1" smtClean="0"/>
                        <a:t>dalam</a:t>
                      </a:r>
                      <a:r>
                        <a:rPr lang="en-US" baseline="0" dirty="0" smtClean="0"/>
                        <a:t> </a:t>
                      </a:r>
                      <a:r>
                        <a:rPr lang="en-US" baseline="0" dirty="0" err="1" smtClean="0"/>
                        <a:t>keluarga</a:t>
                      </a:r>
                      <a:endParaRPr lang="en-US" baseline="0" dirty="0" smtClean="0"/>
                    </a:p>
                    <a:p>
                      <a:pPr marL="285750" indent="-285750">
                        <a:buFont typeface="Arial" pitchFamily="34" charset="0"/>
                        <a:buChar char="•"/>
                      </a:pPr>
                      <a:r>
                        <a:rPr lang="en-US" baseline="0" dirty="0" err="1" smtClean="0"/>
                        <a:t>Menjadi</a:t>
                      </a:r>
                      <a:r>
                        <a:rPr lang="en-US" baseline="0" dirty="0" smtClean="0"/>
                        <a:t> </a:t>
                      </a:r>
                      <a:r>
                        <a:rPr lang="en-US" baseline="0" dirty="0" err="1" smtClean="0"/>
                        <a:t>pribadi</a:t>
                      </a:r>
                      <a:r>
                        <a:rPr lang="en-US" baseline="0" dirty="0" smtClean="0"/>
                        <a:t> yang </a:t>
                      </a:r>
                      <a:r>
                        <a:rPr lang="en-US" baseline="0" dirty="0" err="1" smtClean="0"/>
                        <a:t>berpendirian</a:t>
                      </a:r>
                      <a:r>
                        <a:rPr lang="en-US" baseline="0" dirty="0" smtClean="0"/>
                        <a:t> </a:t>
                      </a:r>
                      <a:r>
                        <a:rPr lang="en-US" baseline="0" dirty="0" err="1" smtClean="0"/>
                        <a:t>teguh</a:t>
                      </a:r>
                      <a:r>
                        <a:rPr lang="en-US" baseline="0" dirty="0" smtClean="0"/>
                        <a:t>, </a:t>
                      </a:r>
                      <a:r>
                        <a:rPr lang="en-US" baseline="0" dirty="0" err="1" smtClean="0"/>
                        <a:t>rajin</a:t>
                      </a:r>
                      <a:r>
                        <a:rPr lang="en-US" baseline="0" dirty="0" smtClean="0"/>
                        <a:t>, </a:t>
                      </a:r>
                      <a:r>
                        <a:rPr lang="en-US" baseline="0" dirty="0" err="1" smtClean="0"/>
                        <a:t>dan</a:t>
                      </a:r>
                      <a:r>
                        <a:rPr lang="en-US" baseline="0" dirty="0" smtClean="0"/>
                        <a:t> </a:t>
                      </a:r>
                      <a:r>
                        <a:rPr lang="en-US" baseline="0" dirty="0" err="1" smtClean="0"/>
                        <a:t>percaya</a:t>
                      </a:r>
                      <a:r>
                        <a:rPr lang="en-US" baseline="0" dirty="0" smtClean="0"/>
                        <a:t> </a:t>
                      </a:r>
                      <a:r>
                        <a:rPr lang="en-US" baseline="0" dirty="0" err="1" smtClean="0"/>
                        <a:t>bahwa</a:t>
                      </a:r>
                      <a:r>
                        <a:rPr lang="en-US" baseline="0" dirty="0" smtClean="0"/>
                        <a:t> </a:t>
                      </a:r>
                      <a:r>
                        <a:rPr lang="en-US" baseline="0" dirty="0" err="1" smtClean="0"/>
                        <a:t>keselamatan</a:t>
                      </a:r>
                      <a:r>
                        <a:rPr lang="en-US" baseline="0" dirty="0" smtClean="0"/>
                        <a:t> </a:t>
                      </a:r>
                      <a:r>
                        <a:rPr lang="en-US" baseline="0" dirty="0" err="1" smtClean="0"/>
                        <a:t>adalah</a:t>
                      </a:r>
                      <a:r>
                        <a:rPr lang="en-US" baseline="0" dirty="0" smtClean="0"/>
                        <a:t> </a:t>
                      </a:r>
                      <a:r>
                        <a:rPr lang="en-US" baseline="0" dirty="0" err="1" smtClean="0"/>
                        <a:t>tanggung</a:t>
                      </a:r>
                      <a:r>
                        <a:rPr lang="en-US" baseline="0" dirty="0" smtClean="0"/>
                        <a:t> </a:t>
                      </a:r>
                      <a:r>
                        <a:rPr lang="en-US" baseline="0" dirty="0" err="1" smtClean="0"/>
                        <a:t>jawab</a:t>
                      </a:r>
                      <a:r>
                        <a:rPr lang="en-US" baseline="0" dirty="0" smtClean="0"/>
                        <a:t> PRIBADI (</a:t>
                      </a:r>
                      <a:r>
                        <a:rPr lang="en-US" baseline="0" dirty="0" err="1" smtClean="0"/>
                        <a:t>juga</a:t>
                      </a:r>
                      <a:r>
                        <a:rPr lang="en-US" baseline="0" dirty="0" smtClean="0"/>
                        <a:t> </a:t>
                      </a:r>
                      <a:r>
                        <a:rPr lang="en-US" baseline="0" dirty="0" err="1" smtClean="0"/>
                        <a:t>bersama</a:t>
                      </a:r>
                      <a:r>
                        <a:rPr lang="en-US" baseline="0" dirty="0" smtClean="0"/>
                        <a:t>)</a:t>
                      </a:r>
                    </a:p>
                    <a:p>
                      <a:pPr marL="285750" indent="-285750">
                        <a:buFont typeface="Arial" pitchFamily="34" charset="0"/>
                        <a:buChar char="•"/>
                      </a:pPr>
                      <a:r>
                        <a:rPr lang="en-US" baseline="0" dirty="0" err="1" smtClean="0"/>
                        <a:t>Sedapat</a:t>
                      </a:r>
                      <a:r>
                        <a:rPr lang="en-US" baseline="0" dirty="0" smtClean="0"/>
                        <a:t> </a:t>
                      </a:r>
                      <a:r>
                        <a:rPr lang="en-US" baseline="0" dirty="0" err="1" smtClean="0"/>
                        <a:t>mungkin</a:t>
                      </a:r>
                      <a:r>
                        <a:rPr lang="en-US" baseline="0" dirty="0" smtClean="0"/>
                        <a:t> </a:t>
                      </a:r>
                      <a:r>
                        <a:rPr lang="en-US" baseline="0" dirty="0" err="1" smtClean="0"/>
                        <a:t>menjadikan</a:t>
                      </a:r>
                      <a:r>
                        <a:rPr lang="en-US" baseline="0" dirty="0" smtClean="0"/>
                        <a:t> </a:t>
                      </a:r>
                      <a:r>
                        <a:rPr lang="en-US" baseline="0" dirty="0" err="1" smtClean="0"/>
                        <a:t>kegiatan</a:t>
                      </a:r>
                      <a:r>
                        <a:rPr lang="en-US" baseline="0" dirty="0" smtClean="0"/>
                        <a:t> </a:t>
                      </a:r>
                      <a:r>
                        <a:rPr lang="en-US" baseline="0" dirty="0" err="1" smtClean="0"/>
                        <a:t>doa</a:t>
                      </a:r>
                      <a:r>
                        <a:rPr lang="en-US" baseline="0" dirty="0" smtClean="0"/>
                        <a:t>/</a:t>
                      </a:r>
                      <a:r>
                        <a:rPr lang="en-US" baseline="0" dirty="0" err="1" smtClean="0"/>
                        <a:t>rohani</a:t>
                      </a:r>
                      <a:r>
                        <a:rPr lang="en-US" baseline="0" dirty="0" smtClean="0"/>
                        <a:t> </a:t>
                      </a:r>
                      <a:r>
                        <a:rPr lang="en-US" baseline="0" dirty="0" err="1" smtClean="0"/>
                        <a:t>keluaraga</a:t>
                      </a:r>
                      <a:r>
                        <a:rPr lang="en-US" baseline="0" dirty="0" smtClean="0"/>
                        <a:t> </a:t>
                      </a:r>
                      <a:r>
                        <a:rPr lang="en-US" baseline="0" dirty="0" err="1" smtClean="0"/>
                        <a:t>menjadi</a:t>
                      </a:r>
                      <a:r>
                        <a:rPr lang="en-US" baseline="0" dirty="0" smtClean="0"/>
                        <a:t> </a:t>
                      </a:r>
                      <a:r>
                        <a:rPr lang="en-US" baseline="0" dirty="0" err="1" smtClean="0"/>
                        <a:t>rutinitas</a:t>
                      </a:r>
                      <a:r>
                        <a:rPr lang="en-US" baseline="0" dirty="0" smtClean="0"/>
                        <a:t> : </a:t>
                      </a:r>
                      <a:r>
                        <a:rPr lang="en-US" baseline="0" dirty="0" err="1" smtClean="0"/>
                        <a:t>ada</a:t>
                      </a:r>
                      <a:r>
                        <a:rPr lang="en-US" baseline="0" dirty="0" smtClean="0"/>
                        <a:t> </a:t>
                      </a:r>
                      <a:r>
                        <a:rPr lang="en-US" baseline="0" dirty="0" err="1" smtClean="0"/>
                        <a:t>waktu</a:t>
                      </a:r>
                      <a:r>
                        <a:rPr lang="en-US" baseline="0" dirty="0" smtClean="0"/>
                        <a:t> </a:t>
                      </a:r>
                      <a:r>
                        <a:rPr lang="en-US" baseline="0" dirty="0" err="1" smtClean="0"/>
                        <a:t>khusus</a:t>
                      </a:r>
                      <a:r>
                        <a:rPr lang="en-US" baseline="0" dirty="0" smtClean="0"/>
                        <a:t> </a:t>
                      </a:r>
                      <a:r>
                        <a:rPr lang="en-US" baseline="0" dirty="0" err="1" smtClean="0"/>
                        <a:t>dalam</a:t>
                      </a:r>
                      <a:r>
                        <a:rPr lang="en-US" baseline="0" dirty="0" smtClean="0"/>
                        <a:t> </a:t>
                      </a:r>
                      <a:r>
                        <a:rPr lang="en-US" baseline="0" dirty="0" err="1" smtClean="0"/>
                        <a:t>keluarga</a:t>
                      </a:r>
                      <a:endParaRPr lang="en-US" baseline="0" dirty="0" smtClean="0"/>
                    </a:p>
                    <a:p>
                      <a:pPr marL="285750" indent="-285750">
                        <a:buFont typeface="Arial" pitchFamily="34" charset="0"/>
                        <a:buChar char="•"/>
                      </a:pPr>
                      <a:endParaRPr lang="en-US" baseline="0" dirty="0" smtClean="0"/>
                    </a:p>
                    <a:p>
                      <a:pPr marL="285750" indent="-285750">
                        <a:buFont typeface="Arial" pitchFamily="34" charset="0"/>
                        <a:buChar char="•"/>
                      </a:pPr>
                      <a:endParaRPr lang="en-US" dirty="0"/>
                    </a:p>
                  </a:txBody>
                  <a:tcPr/>
                </a:tc>
              </a:tr>
            </a:tbl>
          </a:graphicData>
        </a:graphic>
      </p:graphicFrame>
    </p:spTree>
    <p:extLst>
      <p:ext uri="{BB962C8B-B14F-4D97-AF65-F5344CB8AC3E}">
        <p14:creationId xmlns:p14="http://schemas.microsoft.com/office/powerpoint/2010/main" val="198540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45" y="381000"/>
            <a:ext cx="7620000" cy="92333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TANTANGAN/HAMBATAN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PENGHAYATAN  IMAN DALAM JEMAAT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192678089"/>
              </p:ext>
            </p:extLst>
          </p:nvPr>
        </p:nvGraphicFramePr>
        <p:xfrm>
          <a:off x="381000" y="1397000"/>
          <a:ext cx="8305800" cy="3205480"/>
        </p:xfrm>
        <a:graphic>
          <a:graphicData uri="http://schemas.openxmlformats.org/drawingml/2006/table">
            <a:tbl>
              <a:tblPr firstRow="1" bandRow="1">
                <a:tableStyleId>{5C22544A-7EE6-4342-B048-85BDC9FD1C3A}</a:tableStyleId>
              </a:tblPr>
              <a:tblGrid>
                <a:gridCol w="4152900"/>
                <a:gridCol w="4152900"/>
              </a:tblGrid>
              <a:tr h="370840">
                <a:tc gridSpan="2">
                  <a:txBody>
                    <a:bodyPr/>
                    <a:lstStyle/>
                    <a:p>
                      <a:pPr algn="ctr"/>
                      <a:r>
                        <a:rPr lang="en-US" dirty="0" smtClean="0"/>
                        <a:t>LINGKUNGAN</a:t>
                      </a:r>
                      <a:endParaRPr lang="en-US" dirty="0"/>
                    </a:p>
                  </a:txBody>
                  <a:tcPr/>
                </a:tc>
                <a:tc hMerge="1">
                  <a:txBody>
                    <a:bodyPr/>
                    <a:lstStyle/>
                    <a:p>
                      <a:pPr algn="ctr"/>
                      <a:endParaRPr lang="en-US" dirty="0"/>
                    </a:p>
                  </a:txBody>
                  <a:tcPr/>
                </a:tc>
              </a:tr>
              <a:tr h="370840">
                <a:tc>
                  <a:txBody>
                    <a:bodyPr/>
                    <a:lstStyle/>
                    <a:p>
                      <a:pPr marL="285750" indent="-285750">
                        <a:buFont typeface="Arial" pitchFamily="34" charset="0"/>
                        <a:buChar char="•"/>
                      </a:pPr>
                      <a:r>
                        <a:rPr lang="en-US" dirty="0" err="1" smtClean="0"/>
                        <a:t>Sepi</a:t>
                      </a:r>
                      <a:r>
                        <a:rPr lang="en-US" dirty="0" smtClean="0"/>
                        <a:t>, (</a:t>
                      </a:r>
                      <a:r>
                        <a:rPr lang="en-US" dirty="0" err="1" smtClean="0"/>
                        <a:t>banyak</a:t>
                      </a:r>
                      <a:r>
                        <a:rPr lang="en-US" dirty="0" smtClean="0"/>
                        <a:t> </a:t>
                      </a:r>
                      <a:r>
                        <a:rPr lang="en-US" dirty="0" err="1" smtClean="0"/>
                        <a:t>anggota</a:t>
                      </a:r>
                      <a:r>
                        <a:rPr lang="en-US" dirty="0" smtClean="0"/>
                        <a:t> </a:t>
                      </a:r>
                      <a:r>
                        <a:rPr lang="en-US" dirty="0" err="1" smtClean="0"/>
                        <a:t>lingkungan</a:t>
                      </a:r>
                      <a:r>
                        <a:rPr lang="en-US" dirty="0" smtClean="0"/>
                        <a:t> </a:t>
                      </a:r>
                      <a:r>
                        <a:rPr lang="en-US" dirty="0" err="1" smtClean="0"/>
                        <a:t>tidak</a:t>
                      </a:r>
                      <a:r>
                        <a:rPr lang="en-US" dirty="0" smtClean="0"/>
                        <a:t> </a:t>
                      </a:r>
                      <a:r>
                        <a:rPr lang="en-US" dirty="0" err="1" smtClean="0"/>
                        <a:t>datang</a:t>
                      </a:r>
                      <a:r>
                        <a:rPr lang="en-US" dirty="0" smtClean="0"/>
                        <a:t>)</a:t>
                      </a:r>
                    </a:p>
                    <a:p>
                      <a:pPr marL="285750" indent="-285750">
                        <a:buFont typeface="Arial" pitchFamily="34" charset="0"/>
                        <a:buChar char="•"/>
                      </a:pPr>
                      <a:r>
                        <a:rPr lang="en-US" dirty="0" err="1" smtClean="0"/>
                        <a:t>Lingkungan</a:t>
                      </a:r>
                      <a:r>
                        <a:rPr lang="en-US" dirty="0" smtClean="0"/>
                        <a:t> </a:t>
                      </a:r>
                      <a:r>
                        <a:rPr lang="en-US" dirty="0" err="1" smtClean="0"/>
                        <a:t>sekitar</a:t>
                      </a:r>
                      <a:r>
                        <a:rPr lang="en-US" dirty="0" smtClean="0"/>
                        <a:t> </a:t>
                      </a:r>
                      <a:r>
                        <a:rPr lang="en-US" dirty="0" err="1" smtClean="0"/>
                        <a:t>mayoritas</a:t>
                      </a:r>
                      <a:r>
                        <a:rPr lang="en-US" dirty="0" smtClean="0"/>
                        <a:t> </a:t>
                      </a:r>
                      <a:r>
                        <a:rPr lang="en-US" dirty="0" err="1" smtClean="0"/>
                        <a:t>beragama</a:t>
                      </a:r>
                      <a:r>
                        <a:rPr lang="en-US" dirty="0" smtClean="0"/>
                        <a:t> lain</a:t>
                      </a:r>
                    </a:p>
                    <a:p>
                      <a:pPr marL="285750" indent="-285750">
                        <a:buFont typeface="Arial" pitchFamily="34" charset="0"/>
                        <a:buChar char="•"/>
                      </a:pPr>
                      <a:r>
                        <a:rPr lang="en-US" dirty="0" err="1" smtClean="0"/>
                        <a:t>Pengaruh</a:t>
                      </a:r>
                      <a:r>
                        <a:rPr lang="en-US" baseline="0" dirty="0" smtClean="0"/>
                        <a:t> </a:t>
                      </a:r>
                      <a:r>
                        <a:rPr lang="en-US" baseline="0" dirty="0" err="1" smtClean="0"/>
                        <a:t>pergaulan</a:t>
                      </a:r>
                      <a:r>
                        <a:rPr lang="en-US" baseline="0" dirty="0" smtClean="0"/>
                        <a:t> </a:t>
                      </a:r>
                      <a:r>
                        <a:rPr lang="en-US" baseline="0" dirty="0" err="1" smtClean="0"/>
                        <a:t>dengan</a:t>
                      </a:r>
                      <a:r>
                        <a:rPr lang="en-US" baseline="0" dirty="0" smtClean="0"/>
                        <a:t> </a:t>
                      </a:r>
                      <a:r>
                        <a:rPr lang="en-US" baseline="0" dirty="0" err="1" smtClean="0"/>
                        <a:t>teman-teman</a:t>
                      </a:r>
                      <a:r>
                        <a:rPr lang="en-US" baseline="0" dirty="0" smtClean="0"/>
                        <a:t> </a:t>
                      </a:r>
                      <a:r>
                        <a:rPr lang="en-US" baseline="0" dirty="0" err="1" smtClean="0"/>
                        <a:t>beda</a:t>
                      </a:r>
                      <a:r>
                        <a:rPr lang="en-US" baseline="0" dirty="0" smtClean="0"/>
                        <a:t> agama</a:t>
                      </a:r>
                    </a:p>
                    <a:p>
                      <a:pPr marL="285750" indent="-285750">
                        <a:buFont typeface="Arial" pitchFamily="34" charset="0"/>
                        <a:buChar char="•"/>
                      </a:pPr>
                      <a:r>
                        <a:rPr lang="en-US" baseline="0" dirty="0" err="1" smtClean="0"/>
                        <a:t>Mengikuti</a:t>
                      </a:r>
                      <a:r>
                        <a:rPr lang="en-US" baseline="0" dirty="0" smtClean="0"/>
                        <a:t> agama yang </a:t>
                      </a:r>
                      <a:r>
                        <a:rPr lang="en-US" baseline="0" dirty="0" err="1" smtClean="0"/>
                        <a:t>sedang</a:t>
                      </a:r>
                      <a:r>
                        <a:rPr lang="en-US" baseline="0" dirty="0" smtClean="0"/>
                        <a:t> </a:t>
                      </a:r>
                      <a:r>
                        <a:rPr lang="en-US" baseline="0" dirty="0" err="1" smtClean="0"/>
                        <a:t>populer</a:t>
                      </a:r>
                      <a:endParaRPr lang="en-US" dirty="0" smtClean="0"/>
                    </a:p>
                    <a:p>
                      <a:pPr marL="285750" indent="-285750">
                        <a:buFont typeface="Arial" pitchFamily="34" charset="0"/>
                        <a:buChar char="•"/>
                      </a:pPr>
                      <a:endParaRPr lang="en-US" dirty="0"/>
                    </a:p>
                  </a:txBody>
                  <a:tcPr/>
                </a:tc>
                <a:tc>
                  <a:txBody>
                    <a:bodyPr/>
                    <a:lstStyle/>
                    <a:p>
                      <a:pPr marL="285750" indent="-285750">
                        <a:buFont typeface="Arial" pitchFamily="34" charset="0"/>
                        <a:buChar char="•"/>
                      </a:pPr>
                      <a:r>
                        <a:rPr lang="en-US" dirty="0" err="1" smtClean="0"/>
                        <a:t>Direncanakan</a:t>
                      </a:r>
                      <a:r>
                        <a:rPr lang="en-US" baseline="0" dirty="0" smtClean="0"/>
                        <a:t> </a:t>
                      </a:r>
                      <a:r>
                        <a:rPr lang="en-US" baseline="0" dirty="0" err="1" smtClean="0"/>
                        <a:t>terlebih</a:t>
                      </a:r>
                      <a:r>
                        <a:rPr lang="en-US" baseline="0" dirty="0" smtClean="0"/>
                        <a:t> </a:t>
                      </a:r>
                      <a:r>
                        <a:rPr lang="en-US" baseline="0" dirty="0" err="1" smtClean="0"/>
                        <a:t>dahulu</a:t>
                      </a:r>
                      <a:r>
                        <a:rPr lang="en-US" baseline="0" dirty="0" smtClean="0"/>
                        <a:t> </a:t>
                      </a:r>
                      <a:r>
                        <a:rPr lang="en-US" baseline="0" dirty="0" err="1" smtClean="0"/>
                        <a:t>secara</a:t>
                      </a:r>
                      <a:r>
                        <a:rPr lang="en-US" baseline="0" dirty="0" smtClean="0"/>
                        <a:t> </a:t>
                      </a:r>
                      <a:r>
                        <a:rPr lang="en-US" baseline="0" dirty="0" err="1" smtClean="0"/>
                        <a:t>bersama</a:t>
                      </a:r>
                      <a:endParaRPr lang="en-US" baseline="0" dirty="0" smtClean="0"/>
                    </a:p>
                    <a:p>
                      <a:pPr marL="285750" indent="-285750">
                        <a:buFont typeface="Arial" pitchFamily="34" charset="0"/>
                        <a:buChar char="•"/>
                      </a:pPr>
                      <a:r>
                        <a:rPr lang="en-US" baseline="0" dirty="0" err="1" smtClean="0"/>
                        <a:t>Teguh</a:t>
                      </a:r>
                      <a:r>
                        <a:rPr lang="en-US" baseline="0" dirty="0" smtClean="0"/>
                        <a:t> </a:t>
                      </a:r>
                      <a:r>
                        <a:rPr lang="en-US" baseline="0" dirty="0" err="1" smtClean="0"/>
                        <a:t>terhadap</a:t>
                      </a:r>
                      <a:r>
                        <a:rPr lang="en-US" baseline="0" dirty="0" smtClean="0"/>
                        <a:t> </a:t>
                      </a:r>
                      <a:r>
                        <a:rPr lang="en-US" baseline="0" dirty="0" err="1" smtClean="0"/>
                        <a:t>iman</a:t>
                      </a:r>
                      <a:endParaRPr lang="en-US" baseline="0" dirty="0" smtClean="0"/>
                    </a:p>
                    <a:p>
                      <a:pPr marL="285750" indent="-285750">
                        <a:buFont typeface="Arial" pitchFamily="34" charset="0"/>
                        <a:buChar char="•"/>
                      </a:pPr>
                      <a:r>
                        <a:rPr lang="en-US" baseline="0" dirty="0" err="1" smtClean="0"/>
                        <a:t>Rajin</a:t>
                      </a:r>
                      <a:r>
                        <a:rPr lang="en-US" baseline="0" dirty="0" smtClean="0"/>
                        <a:t> (</a:t>
                      </a:r>
                      <a:r>
                        <a:rPr lang="en-US" baseline="0" dirty="0" err="1" smtClean="0"/>
                        <a:t>selalu</a:t>
                      </a:r>
                      <a:r>
                        <a:rPr lang="en-US" baseline="0" dirty="0" smtClean="0"/>
                        <a:t>) </a:t>
                      </a:r>
                      <a:r>
                        <a:rPr lang="en-US" baseline="0" dirty="0" err="1" smtClean="0"/>
                        <a:t>mengikuti</a:t>
                      </a:r>
                      <a:r>
                        <a:rPr lang="en-US" baseline="0" dirty="0" smtClean="0"/>
                        <a:t> </a:t>
                      </a:r>
                      <a:r>
                        <a:rPr lang="en-US" baseline="0" dirty="0" err="1" smtClean="0"/>
                        <a:t>kegiatan</a:t>
                      </a:r>
                      <a:r>
                        <a:rPr lang="en-US" baseline="0" dirty="0" smtClean="0"/>
                        <a:t> </a:t>
                      </a:r>
                      <a:r>
                        <a:rPr lang="en-US" baseline="0" dirty="0" err="1" smtClean="0"/>
                        <a:t>pengembangan</a:t>
                      </a:r>
                      <a:r>
                        <a:rPr lang="en-US" baseline="0" dirty="0" smtClean="0"/>
                        <a:t> </a:t>
                      </a:r>
                      <a:r>
                        <a:rPr lang="en-US" baseline="0" dirty="0" err="1" smtClean="0"/>
                        <a:t>iman</a:t>
                      </a:r>
                      <a:r>
                        <a:rPr lang="en-US" baseline="0" dirty="0" smtClean="0"/>
                        <a:t> yang </a:t>
                      </a:r>
                      <a:r>
                        <a:rPr lang="en-US" baseline="0" dirty="0" err="1" smtClean="0"/>
                        <a:t>dilaksanakan</a:t>
                      </a:r>
                      <a:r>
                        <a:rPr lang="en-US" baseline="0" dirty="0" smtClean="0"/>
                        <a:t> </a:t>
                      </a:r>
                      <a:r>
                        <a:rPr lang="en-US" baseline="0" dirty="0" err="1" smtClean="0"/>
                        <a:t>baik</a:t>
                      </a:r>
                      <a:r>
                        <a:rPr lang="en-US" baseline="0" dirty="0" smtClean="0"/>
                        <a:t> di </a:t>
                      </a:r>
                      <a:r>
                        <a:rPr lang="en-US" baseline="0" dirty="0" err="1" smtClean="0"/>
                        <a:t>Gereja</a:t>
                      </a:r>
                      <a:r>
                        <a:rPr lang="en-US" baseline="0" dirty="0" smtClean="0"/>
                        <a:t> </a:t>
                      </a:r>
                      <a:r>
                        <a:rPr lang="en-US" baseline="0" dirty="0" err="1" smtClean="0"/>
                        <a:t>maupun</a:t>
                      </a:r>
                      <a:r>
                        <a:rPr lang="en-US" baseline="0" dirty="0" smtClean="0"/>
                        <a:t> di </a:t>
                      </a:r>
                      <a:r>
                        <a:rPr lang="en-US" baseline="0" dirty="0" err="1" smtClean="0"/>
                        <a:t>lingkungan</a:t>
                      </a:r>
                      <a:r>
                        <a:rPr lang="en-US" baseline="0" dirty="0" smtClean="0"/>
                        <a:t> (</a:t>
                      </a:r>
                      <a:r>
                        <a:rPr lang="en-US" baseline="0" dirty="0" err="1" smtClean="0"/>
                        <a:t>bila</a:t>
                      </a:r>
                      <a:r>
                        <a:rPr lang="en-US" baseline="0" dirty="0" smtClean="0"/>
                        <a:t> </a:t>
                      </a:r>
                      <a:r>
                        <a:rPr lang="en-US" baseline="0" dirty="0" err="1" smtClean="0"/>
                        <a:t>ada</a:t>
                      </a:r>
                      <a:r>
                        <a:rPr lang="en-US" baseline="0" dirty="0" smtClean="0"/>
                        <a:t>)</a:t>
                      </a:r>
                    </a:p>
                    <a:p>
                      <a:pPr marL="285750" indent="-285750">
                        <a:buFont typeface="Arial" pitchFamily="34" charset="0"/>
                        <a:buChar char="•"/>
                      </a:pPr>
                      <a:r>
                        <a:rPr lang="en-US" baseline="0" dirty="0" err="1" smtClean="0"/>
                        <a:t>Semakin</a:t>
                      </a:r>
                      <a:r>
                        <a:rPr lang="en-US" baseline="0" dirty="0" smtClean="0"/>
                        <a:t> </a:t>
                      </a:r>
                      <a:r>
                        <a:rPr lang="en-US" baseline="0" dirty="0" err="1" smtClean="0"/>
                        <a:t>mendalami</a:t>
                      </a:r>
                      <a:r>
                        <a:rPr lang="en-US" baseline="0" dirty="0" smtClean="0"/>
                        <a:t> </a:t>
                      </a:r>
                      <a:r>
                        <a:rPr lang="en-US" baseline="0" dirty="0" err="1" smtClean="0"/>
                        <a:t>iman</a:t>
                      </a:r>
                      <a:r>
                        <a:rPr lang="en-US" baseline="0" dirty="0" smtClean="0"/>
                        <a:t> yang </a:t>
                      </a:r>
                      <a:r>
                        <a:rPr lang="en-US" baseline="0" dirty="0" err="1" smtClean="0"/>
                        <a:t>diyakini</a:t>
                      </a:r>
                      <a:r>
                        <a:rPr lang="en-US" baseline="0" dirty="0" smtClean="0"/>
                        <a:t> </a:t>
                      </a:r>
                      <a:r>
                        <a:rPr lang="en-US" baseline="0" dirty="0" err="1" smtClean="0"/>
                        <a:t>dan</a:t>
                      </a:r>
                      <a:r>
                        <a:rPr lang="en-US" baseline="0" dirty="0" smtClean="0"/>
                        <a:t> </a:t>
                      </a:r>
                      <a:r>
                        <a:rPr lang="en-US" baseline="0" dirty="0" err="1" smtClean="0"/>
                        <a:t>tidak</a:t>
                      </a:r>
                      <a:r>
                        <a:rPr lang="en-US" baseline="0" dirty="0" smtClean="0"/>
                        <a:t> </a:t>
                      </a:r>
                      <a:r>
                        <a:rPr lang="en-US" baseline="0" dirty="0" err="1" smtClean="0"/>
                        <a:t>mudah</a:t>
                      </a:r>
                      <a:r>
                        <a:rPr lang="en-US" baseline="0" dirty="0" smtClean="0"/>
                        <a:t> </a:t>
                      </a:r>
                      <a:r>
                        <a:rPr lang="en-US" baseline="0" dirty="0" err="1" smtClean="0"/>
                        <a:t>terhasut</a:t>
                      </a:r>
                      <a:r>
                        <a:rPr lang="en-US" baseline="0" dirty="0" smtClean="0"/>
                        <a:t> </a:t>
                      </a:r>
                      <a:r>
                        <a:rPr lang="en-US" baseline="0" dirty="0" err="1" smtClean="0"/>
                        <a:t>dengan</a:t>
                      </a:r>
                      <a:r>
                        <a:rPr lang="en-US" baseline="0" dirty="0" smtClean="0"/>
                        <a:t> </a:t>
                      </a:r>
                      <a:r>
                        <a:rPr lang="en-US" baseline="0" dirty="0" err="1" smtClean="0"/>
                        <a:t>hal-hal</a:t>
                      </a:r>
                      <a:r>
                        <a:rPr lang="en-US" baseline="0" dirty="0" smtClean="0"/>
                        <a:t>/</a:t>
                      </a:r>
                      <a:r>
                        <a:rPr lang="en-US" baseline="0" dirty="0" err="1" smtClean="0"/>
                        <a:t>ajaran-ajaran</a:t>
                      </a:r>
                      <a:r>
                        <a:rPr lang="en-US" baseline="0" dirty="0" smtClean="0"/>
                        <a:t> </a:t>
                      </a:r>
                      <a:r>
                        <a:rPr lang="en-US" baseline="0" dirty="0" err="1" smtClean="0"/>
                        <a:t>baru</a:t>
                      </a:r>
                      <a:endParaRPr lang="en-US" dirty="0"/>
                    </a:p>
                  </a:txBody>
                  <a:tcPr/>
                </a:tc>
              </a:tr>
            </a:tbl>
          </a:graphicData>
        </a:graphic>
      </p:graphicFrame>
    </p:spTree>
    <p:extLst>
      <p:ext uri="{BB962C8B-B14F-4D97-AF65-F5344CB8AC3E}">
        <p14:creationId xmlns:p14="http://schemas.microsoft.com/office/powerpoint/2010/main" val="3213050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9407" y="762000"/>
            <a:ext cx="7498080" cy="53340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JEMAAT PERTAMA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8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Kis</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2 : 41-47)</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914400" y="224135"/>
            <a:ext cx="5025350" cy="46166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LANDASAN BIBLIS / KITAB SUCI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877843449"/>
              </p:ext>
            </p:extLst>
          </p:nvPr>
        </p:nvGraphicFramePr>
        <p:xfrm>
          <a:off x="533400" y="1397000"/>
          <a:ext cx="8001000" cy="4937760"/>
        </p:xfrm>
        <a:graphic>
          <a:graphicData uri="http://schemas.openxmlformats.org/drawingml/2006/table">
            <a:tbl>
              <a:tblPr firstRow="1" bandRow="1">
                <a:tableStyleId>{5C22544A-7EE6-4342-B048-85BDC9FD1C3A}</a:tableStyleId>
              </a:tblPr>
              <a:tblGrid>
                <a:gridCol w="6805863"/>
                <a:gridCol w="1195137"/>
              </a:tblGrid>
              <a:tr h="370840">
                <a:tc gridSpan="2">
                  <a:txBody>
                    <a:bodyPr/>
                    <a:lstStyle/>
                    <a:p>
                      <a:pPr algn="ctr"/>
                      <a:r>
                        <a:rPr lang="en-US" sz="2400" dirty="0" smtClean="0"/>
                        <a:t>CIRI HIDUP JEMAAT PERDANA</a:t>
                      </a:r>
                      <a:endParaRPr lang="en-US" sz="2400" dirty="0"/>
                    </a:p>
                  </a:txBody>
                  <a:tcPr/>
                </a:tc>
                <a:tc hMerge="1">
                  <a:txBody>
                    <a:bodyPr/>
                    <a:lstStyle/>
                    <a:p>
                      <a:endParaRPr lang="en-US"/>
                    </a:p>
                  </a:txBody>
                  <a:tcPr/>
                </a:tc>
              </a:tr>
              <a:tr h="370840">
                <a:tc>
                  <a:txBody>
                    <a:bodyPr/>
                    <a:lstStyle/>
                    <a:p>
                      <a:pPr algn="ctr"/>
                      <a:r>
                        <a:rPr lang="en-US" dirty="0" smtClean="0"/>
                        <a:t> </a:t>
                      </a:r>
                      <a:r>
                        <a:rPr lang="en-US" b="1" dirty="0" smtClean="0"/>
                        <a:t>LIHAT DI BUKU HAL. 53</a:t>
                      </a:r>
                    </a:p>
                    <a:p>
                      <a:endParaRPr lang="en-US" dirty="0" smtClean="0"/>
                    </a:p>
                    <a:p>
                      <a:endParaRPr lang="en-US" dirty="0" smtClean="0"/>
                    </a:p>
                    <a:p>
                      <a:pPr marL="285750" indent="-285750">
                        <a:buFont typeface="Arial" pitchFamily="34" charset="0"/>
                        <a:buChar char="•"/>
                      </a:pPr>
                      <a:r>
                        <a:rPr lang="en-US" b="1" dirty="0" err="1" smtClean="0"/>
                        <a:t>Memberi</a:t>
                      </a:r>
                      <a:r>
                        <a:rPr lang="en-US" b="1" dirty="0" smtClean="0"/>
                        <a:t> </a:t>
                      </a:r>
                      <a:r>
                        <a:rPr lang="en-US" b="1" dirty="0" err="1" smtClean="0"/>
                        <a:t>diri</a:t>
                      </a:r>
                      <a:r>
                        <a:rPr lang="en-US" b="1" dirty="0" smtClean="0"/>
                        <a:t> </a:t>
                      </a:r>
                      <a:r>
                        <a:rPr lang="en-US" b="1" dirty="0" err="1" smtClean="0"/>
                        <a:t>dibaptis</a:t>
                      </a:r>
                      <a:endParaRPr lang="en-US" b="1" dirty="0" smtClean="0"/>
                    </a:p>
                    <a:p>
                      <a:pPr marL="285750" indent="-285750">
                        <a:buFont typeface="Arial" pitchFamily="34" charset="0"/>
                        <a:buChar char="•"/>
                      </a:pPr>
                      <a:r>
                        <a:rPr lang="en-US" dirty="0" err="1" smtClean="0"/>
                        <a:t>Bertekun</a:t>
                      </a:r>
                      <a:r>
                        <a:rPr lang="en-US" dirty="0" smtClean="0"/>
                        <a:t> </a:t>
                      </a:r>
                      <a:r>
                        <a:rPr lang="en-US" dirty="0" err="1" smtClean="0"/>
                        <a:t>dalam</a:t>
                      </a:r>
                      <a:r>
                        <a:rPr lang="en-US" dirty="0" smtClean="0"/>
                        <a:t> </a:t>
                      </a:r>
                      <a:r>
                        <a:rPr lang="en-US" dirty="0" err="1" smtClean="0"/>
                        <a:t>pengajaran</a:t>
                      </a:r>
                      <a:r>
                        <a:rPr lang="en-US" dirty="0" smtClean="0"/>
                        <a:t> </a:t>
                      </a:r>
                      <a:r>
                        <a:rPr lang="en-US" dirty="0" err="1" smtClean="0"/>
                        <a:t>para</a:t>
                      </a:r>
                      <a:r>
                        <a:rPr lang="en-US" dirty="0" smtClean="0"/>
                        <a:t> </a:t>
                      </a:r>
                      <a:r>
                        <a:rPr lang="en-US" dirty="0" err="1" smtClean="0"/>
                        <a:t>rasul</a:t>
                      </a:r>
                      <a:endParaRPr lang="en-US" dirty="0" smtClean="0"/>
                    </a:p>
                    <a:p>
                      <a:pPr marL="285750" indent="-285750">
                        <a:buFont typeface="Arial" pitchFamily="34" charset="0"/>
                        <a:buChar char="•"/>
                      </a:pPr>
                      <a:r>
                        <a:rPr lang="en-US" dirty="0" err="1" smtClean="0"/>
                        <a:t>Bertekun</a:t>
                      </a:r>
                      <a:r>
                        <a:rPr lang="en-US" baseline="0" dirty="0" smtClean="0"/>
                        <a:t> </a:t>
                      </a:r>
                      <a:r>
                        <a:rPr lang="en-US" baseline="0" dirty="0" err="1" smtClean="0"/>
                        <a:t>dalam</a:t>
                      </a:r>
                      <a:r>
                        <a:rPr lang="en-US" baseline="0" dirty="0" smtClean="0"/>
                        <a:t> </a:t>
                      </a:r>
                      <a:r>
                        <a:rPr lang="en-US" baseline="0" dirty="0" err="1" smtClean="0"/>
                        <a:t>persekutuan</a:t>
                      </a:r>
                      <a:endParaRPr lang="en-US" baseline="0" dirty="0" smtClean="0"/>
                    </a:p>
                    <a:p>
                      <a:pPr marL="285750" indent="-285750">
                        <a:buFont typeface="Arial" pitchFamily="34" charset="0"/>
                        <a:buChar char="•"/>
                      </a:pPr>
                      <a:r>
                        <a:rPr lang="en-US" baseline="0" dirty="0" err="1" smtClean="0"/>
                        <a:t>Kepunyaan</a:t>
                      </a:r>
                      <a:r>
                        <a:rPr lang="en-US" baseline="0" dirty="0" smtClean="0"/>
                        <a:t> </a:t>
                      </a:r>
                      <a:r>
                        <a:rPr lang="en-US" baseline="0" dirty="0" err="1" smtClean="0"/>
                        <a:t>pribadi</a:t>
                      </a:r>
                      <a:r>
                        <a:rPr lang="en-US" baseline="0" dirty="0" smtClean="0"/>
                        <a:t> </a:t>
                      </a:r>
                      <a:r>
                        <a:rPr lang="en-US" baseline="0" dirty="0" err="1" smtClean="0"/>
                        <a:t>menjadi</a:t>
                      </a:r>
                      <a:r>
                        <a:rPr lang="en-US" baseline="0" dirty="0" smtClean="0"/>
                        <a:t> </a:t>
                      </a:r>
                      <a:r>
                        <a:rPr lang="en-US" baseline="0" dirty="0" err="1" smtClean="0"/>
                        <a:t>milik</a:t>
                      </a:r>
                      <a:r>
                        <a:rPr lang="en-US" baseline="0" dirty="0" smtClean="0"/>
                        <a:t> </a:t>
                      </a:r>
                      <a:r>
                        <a:rPr lang="en-US" baseline="0" dirty="0" err="1" smtClean="0"/>
                        <a:t>bersama</a:t>
                      </a:r>
                      <a:endParaRPr lang="en-US" baseline="0" dirty="0" smtClean="0"/>
                    </a:p>
                    <a:p>
                      <a:pPr marL="285750" indent="-285750">
                        <a:buFont typeface="Arial" pitchFamily="34" charset="0"/>
                        <a:buChar char="•"/>
                      </a:pPr>
                      <a:r>
                        <a:rPr lang="en-US" baseline="0" dirty="0" err="1" smtClean="0"/>
                        <a:t>Saling</a:t>
                      </a:r>
                      <a:r>
                        <a:rPr lang="en-US" baseline="0" dirty="0" smtClean="0"/>
                        <a:t> </a:t>
                      </a:r>
                      <a:r>
                        <a:rPr lang="en-US" baseline="0" dirty="0" err="1" smtClean="0"/>
                        <a:t>berbagi</a:t>
                      </a:r>
                      <a:r>
                        <a:rPr lang="en-US" baseline="0" dirty="0" smtClean="0"/>
                        <a:t> (</a:t>
                      </a:r>
                      <a:r>
                        <a:rPr lang="en-US" baseline="0" dirty="0" err="1" smtClean="0"/>
                        <a:t>menjual</a:t>
                      </a:r>
                      <a:r>
                        <a:rPr lang="en-US" baseline="0" dirty="0" smtClean="0"/>
                        <a:t> </a:t>
                      </a:r>
                      <a:r>
                        <a:rPr lang="en-US" baseline="0" dirty="0" err="1" smtClean="0"/>
                        <a:t>harta</a:t>
                      </a:r>
                      <a:r>
                        <a:rPr lang="en-US" baseline="0" dirty="0" smtClean="0"/>
                        <a:t> </a:t>
                      </a:r>
                      <a:r>
                        <a:rPr lang="en-US" baseline="0" dirty="0" err="1" smtClean="0"/>
                        <a:t>milik</a:t>
                      </a:r>
                      <a:r>
                        <a:rPr lang="en-US" baseline="0" dirty="0" smtClean="0"/>
                        <a:t> </a:t>
                      </a:r>
                      <a:r>
                        <a:rPr lang="en-US" baseline="0" dirty="0" err="1" smtClean="0"/>
                        <a:t>dan</a:t>
                      </a:r>
                      <a:r>
                        <a:rPr lang="en-US" baseline="0" dirty="0" smtClean="0"/>
                        <a:t> </a:t>
                      </a:r>
                      <a:r>
                        <a:rPr lang="en-US" baseline="0" dirty="0" err="1" smtClean="0"/>
                        <a:t>dibagikan</a:t>
                      </a:r>
                      <a:r>
                        <a:rPr lang="en-US" baseline="0" dirty="0" smtClean="0"/>
                        <a:t> </a:t>
                      </a:r>
                      <a:r>
                        <a:rPr lang="en-US" baseline="0" dirty="0" err="1" smtClean="0"/>
                        <a:t>kepada</a:t>
                      </a:r>
                      <a:r>
                        <a:rPr lang="en-US" baseline="0" dirty="0" smtClean="0"/>
                        <a:t> </a:t>
                      </a:r>
                      <a:r>
                        <a:rPr lang="en-US" baseline="0" dirty="0" err="1" smtClean="0"/>
                        <a:t>jemaat</a:t>
                      </a:r>
                      <a:r>
                        <a:rPr lang="en-US" baseline="0" dirty="0" smtClean="0"/>
                        <a:t>)</a:t>
                      </a:r>
                    </a:p>
                    <a:p>
                      <a:pPr marL="285750" indent="-285750">
                        <a:buFont typeface="Arial" pitchFamily="34" charset="0"/>
                        <a:buChar char="•"/>
                      </a:pPr>
                      <a:r>
                        <a:rPr lang="en-US" baseline="0" dirty="0" err="1" smtClean="0"/>
                        <a:t>Berkumpul</a:t>
                      </a:r>
                      <a:r>
                        <a:rPr lang="en-US" baseline="0" dirty="0" smtClean="0"/>
                        <a:t> di Bait Allah</a:t>
                      </a:r>
                    </a:p>
                    <a:p>
                      <a:pPr marL="285750" indent="-285750">
                        <a:buFont typeface="Arial" pitchFamily="34" charset="0"/>
                        <a:buChar char="•"/>
                      </a:pPr>
                      <a:r>
                        <a:rPr lang="en-US" baseline="0" dirty="0" err="1" smtClean="0"/>
                        <a:t>Memecahkan</a:t>
                      </a:r>
                      <a:r>
                        <a:rPr lang="en-US" baseline="0" dirty="0" smtClean="0"/>
                        <a:t> roti </a:t>
                      </a:r>
                      <a:r>
                        <a:rPr lang="en-US" baseline="0" dirty="0" err="1" smtClean="0"/>
                        <a:t>bersama</a:t>
                      </a:r>
                      <a:endParaRPr lang="en-US" baseline="0" dirty="0" smtClean="0"/>
                    </a:p>
                    <a:p>
                      <a:pPr marL="285750" indent="-285750">
                        <a:buFont typeface="Arial" pitchFamily="34" charset="0"/>
                        <a:buChar char="•"/>
                      </a:pPr>
                      <a:r>
                        <a:rPr lang="en-US" baseline="0" dirty="0" err="1" smtClean="0"/>
                        <a:t>Berdoa</a:t>
                      </a:r>
                      <a:r>
                        <a:rPr lang="en-US" baseline="0" dirty="0" smtClean="0"/>
                        <a:t> </a:t>
                      </a:r>
                      <a:r>
                        <a:rPr lang="en-US" baseline="0" dirty="0" err="1" smtClean="0"/>
                        <a:t>bersama</a:t>
                      </a:r>
                      <a:endParaRPr lang="en-US" baseline="0" dirty="0" smtClean="0"/>
                    </a:p>
                    <a:p>
                      <a:pPr marL="285750" indent="-285750">
                        <a:buFont typeface="Arial" pitchFamily="34" charset="0"/>
                        <a:buChar char="•"/>
                      </a:pPr>
                      <a:r>
                        <a:rPr lang="en-US" baseline="0" dirty="0" err="1" smtClean="0"/>
                        <a:t>Selalu</a:t>
                      </a:r>
                      <a:r>
                        <a:rPr lang="en-US" baseline="0" dirty="0" smtClean="0"/>
                        <a:t> </a:t>
                      </a:r>
                      <a:r>
                        <a:rPr lang="en-US" baseline="0" dirty="0" err="1" smtClean="0"/>
                        <a:t>memuji</a:t>
                      </a:r>
                      <a:r>
                        <a:rPr lang="en-US" baseline="0" dirty="0" smtClean="0"/>
                        <a:t> </a:t>
                      </a:r>
                      <a:r>
                        <a:rPr lang="en-US" baseline="0" dirty="0" err="1" smtClean="0"/>
                        <a:t>dan</a:t>
                      </a:r>
                      <a:r>
                        <a:rPr lang="en-US" baseline="0" dirty="0" smtClean="0"/>
                        <a:t> </a:t>
                      </a:r>
                      <a:r>
                        <a:rPr lang="en-US" baseline="0" dirty="0" err="1" smtClean="0"/>
                        <a:t>memuliakan</a:t>
                      </a:r>
                      <a:r>
                        <a:rPr lang="en-US" baseline="0" dirty="0" smtClean="0"/>
                        <a:t> Allah</a:t>
                      </a:r>
                      <a:endParaRPr lang="en-US" dirty="0" smtClean="0"/>
                    </a:p>
                    <a:p>
                      <a:endParaRPr lang="en-US" dirty="0" smtClean="0"/>
                    </a:p>
                    <a:p>
                      <a:endParaRPr lang="en-US" dirty="0" smtClean="0"/>
                    </a:p>
                    <a:p>
                      <a:endParaRPr lang="en-US" dirty="0" smtClean="0"/>
                    </a:p>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40214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9407" y="762000"/>
            <a:ext cx="7498080" cy="533400"/>
          </a:xfrm>
        </p:spPr>
        <p:txBody>
          <a:bodyP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JEMAAT PERTAMA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8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Kis</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2 : 41-47)</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762000" y="224135"/>
            <a:ext cx="5025350" cy="46166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LANDASAN BIBLIS / KITAB SUCI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043430028"/>
              </p:ext>
            </p:extLst>
          </p:nvPr>
        </p:nvGraphicFramePr>
        <p:xfrm>
          <a:off x="381000" y="1397000"/>
          <a:ext cx="8382000" cy="4023360"/>
        </p:xfrm>
        <a:graphic>
          <a:graphicData uri="http://schemas.openxmlformats.org/drawingml/2006/table">
            <a:tbl>
              <a:tblPr firstRow="1" bandRow="1">
                <a:tableStyleId>{5C22544A-7EE6-4342-B048-85BDC9FD1C3A}</a:tableStyleId>
              </a:tblPr>
              <a:tblGrid>
                <a:gridCol w="4191000"/>
                <a:gridCol w="4191000"/>
              </a:tblGrid>
              <a:tr h="508000">
                <a:tc>
                  <a:txBody>
                    <a:bodyPr/>
                    <a:lstStyle/>
                    <a:p>
                      <a:pPr algn="ctr"/>
                      <a:r>
                        <a:rPr lang="en-US" dirty="0" smtClean="0"/>
                        <a:t>CARA MENGEMBANGKAN IMAN</a:t>
                      </a:r>
                      <a:endParaRPr lang="en-US" dirty="0"/>
                    </a:p>
                  </a:txBody>
                  <a:tcPr/>
                </a:tc>
                <a:tc>
                  <a:txBody>
                    <a:bodyPr/>
                    <a:lstStyle/>
                    <a:p>
                      <a:r>
                        <a:rPr lang="en-US" dirty="0" smtClean="0"/>
                        <a:t>SIKAP HIDUP</a:t>
                      </a:r>
                      <a:r>
                        <a:rPr lang="en-US" baseline="0" dirty="0" smtClean="0"/>
                        <a:t> JEMAAT PERTAMA (</a:t>
                      </a:r>
                      <a:r>
                        <a:rPr lang="en-US" baseline="0" dirty="0" err="1" smtClean="0"/>
                        <a:t>sebagai</a:t>
                      </a:r>
                      <a:r>
                        <a:rPr lang="en-US" baseline="0" dirty="0" smtClean="0"/>
                        <a:t> </a:t>
                      </a:r>
                      <a:r>
                        <a:rPr lang="en-US" baseline="0" dirty="0" err="1" smtClean="0"/>
                        <a:t>buah</a:t>
                      </a:r>
                      <a:r>
                        <a:rPr lang="en-US" baseline="0" dirty="0" smtClean="0"/>
                        <a:t> </a:t>
                      </a:r>
                      <a:r>
                        <a:rPr lang="en-US" baseline="0" dirty="0" err="1" smtClean="0"/>
                        <a:t>dari</a:t>
                      </a:r>
                      <a:r>
                        <a:rPr lang="en-US" baseline="0" dirty="0" smtClean="0"/>
                        <a:t> </a:t>
                      </a:r>
                      <a:r>
                        <a:rPr lang="en-US" baseline="0" dirty="0" err="1" smtClean="0"/>
                        <a:t>cara</a:t>
                      </a:r>
                      <a:r>
                        <a:rPr lang="en-US" baseline="0" dirty="0" smtClean="0"/>
                        <a:t> </a:t>
                      </a:r>
                      <a:r>
                        <a:rPr lang="en-US" baseline="0" dirty="0" err="1" smtClean="0"/>
                        <a:t>hidup</a:t>
                      </a:r>
                      <a:r>
                        <a:rPr lang="en-US" baseline="0" dirty="0" smtClean="0"/>
                        <a:t> </a:t>
                      </a:r>
                      <a:r>
                        <a:rPr lang="en-US" baseline="0" dirty="0" err="1" smtClean="0"/>
                        <a:t>mereka</a:t>
                      </a:r>
                      <a:r>
                        <a:rPr lang="en-US" baseline="0" dirty="0" smtClean="0"/>
                        <a:t>)</a:t>
                      </a:r>
                      <a:endParaRPr lang="en-US" dirty="0"/>
                    </a:p>
                  </a:txBody>
                  <a:tcPr/>
                </a:tc>
              </a:tr>
              <a:tr h="2387600">
                <a:tc>
                  <a:txBody>
                    <a:bodyPr/>
                    <a:lstStyle/>
                    <a:p>
                      <a:endParaRPr lang="en-US" dirty="0" smtClean="0"/>
                    </a:p>
                    <a:p>
                      <a:pPr marL="285750" indent="-285750">
                        <a:buFont typeface="Arial" pitchFamily="34" charset="0"/>
                        <a:buChar char="•"/>
                      </a:pPr>
                      <a:r>
                        <a:rPr lang="en-US" dirty="0" err="1" smtClean="0"/>
                        <a:t>Bertekun</a:t>
                      </a:r>
                      <a:r>
                        <a:rPr lang="en-US" dirty="0" smtClean="0"/>
                        <a:t> </a:t>
                      </a:r>
                      <a:r>
                        <a:rPr lang="en-US" dirty="0" err="1" smtClean="0"/>
                        <a:t>dalam</a:t>
                      </a:r>
                      <a:r>
                        <a:rPr lang="en-US" dirty="0" smtClean="0"/>
                        <a:t> </a:t>
                      </a:r>
                      <a:r>
                        <a:rPr lang="en-US" dirty="0" err="1" smtClean="0"/>
                        <a:t>pengajaran</a:t>
                      </a:r>
                      <a:r>
                        <a:rPr lang="en-US" baseline="0" dirty="0" smtClean="0"/>
                        <a:t> </a:t>
                      </a:r>
                      <a:r>
                        <a:rPr lang="en-US" baseline="0" dirty="0" err="1" smtClean="0"/>
                        <a:t>para</a:t>
                      </a:r>
                      <a:r>
                        <a:rPr lang="en-US" baseline="0" dirty="0" smtClean="0"/>
                        <a:t> </a:t>
                      </a:r>
                      <a:r>
                        <a:rPr lang="en-US" baseline="0" dirty="0" err="1" smtClean="0"/>
                        <a:t>rasul</a:t>
                      </a:r>
                      <a:endParaRPr lang="en-US" baseline="0" dirty="0" smtClean="0"/>
                    </a:p>
                    <a:p>
                      <a:pPr marL="285750" indent="-285750">
                        <a:buFont typeface="Arial" pitchFamily="34" charset="0"/>
                        <a:buChar char="•"/>
                      </a:pPr>
                      <a:r>
                        <a:rPr lang="en-US" baseline="0" dirty="0" err="1" smtClean="0"/>
                        <a:t>Bertekun</a:t>
                      </a:r>
                      <a:r>
                        <a:rPr lang="en-US" baseline="0" dirty="0" smtClean="0"/>
                        <a:t> </a:t>
                      </a:r>
                      <a:r>
                        <a:rPr lang="en-US" baseline="0" dirty="0" err="1" smtClean="0"/>
                        <a:t>dalam</a:t>
                      </a:r>
                      <a:r>
                        <a:rPr lang="en-US" baseline="0" dirty="0" smtClean="0"/>
                        <a:t> </a:t>
                      </a:r>
                      <a:r>
                        <a:rPr lang="en-US" baseline="0" dirty="0" err="1" smtClean="0"/>
                        <a:t>persekutuan</a:t>
                      </a:r>
                      <a:endParaRPr lang="en-US" baseline="0" dirty="0" smtClean="0"/>
                    </a:p>
                    <a:p>
                      <a:pPr marL="285750" indent="-285750">
                        <a:buFont typeface="Arial" pitchFamily="34" charset="0"/>
                        <a:buChar char="•"/>
                      </a:pPr>
                      <a:r>
                        <a:rPr lang="en-US" baseline="0" dirty="0" err="1" smtClean="0"/>
                        <a:t>Berkumpul</a:t>
                      </a:r>
                      <a:r>
                        <a:rPr lang="en-US" baseline="0" dirty="0" smtClean="0"/>
                        <a:t> </a:t>
                      </a:r>
                      <a:r>
                        <a:rPr lang="en-US" baseline="0" dirty="0" err="1" smtClean="0"/>
                        <a:t>dan</a:t>
                      </a:r>
                      <a:r>
                        <a:rPr lang="en-US" baseline="0" dirty="0" smtClean="0"/>
                        <a:t> </a:t>
                      </a:r>
                      <a:r>
                        <a:rPr lang="en-US" baseline="0" dirty="0" err="1" smtClean="0"/>
                        <a:t>merayakan</a:t>
                      </a:r>
                      <a:r>
                        <a:rPr lang="en-US" baseline="0" dirty="0" smtClean="0"/>
                        <a:t> </a:t>
                      </a:r>
                      <a:r>
                        <a:rPr lang="en-US" baseline="0" dirty="0" err="1" smtClean="0"/>
                        <a:t>Ekaristi</a:t>
                      </a:r>
                      <a:endParaRPr lang="en-US" baseline="0" dirty="0" smtClean="0"/>
                    </a:p>
                    <a:p>
                      <a:pPr marL="285750" indent="-285750">
                        <a:buFont typeface="Arial" pitchFamily="34" charset="0"/>
                        <a:buChar char="•"/>
                      </a:pPr>
                      <a:r>
                        <a:rPr lang="en-US" baseline="0" dirty="0" err="1" smtClean="0"/>
                        <a:t>Berdoa</a:t>
                      </a:r>
                      <a:r>
                        <a:rPr lang="en-US" baseline="0" dirty="0" smtClean="0"/>
                        <a:t> </a:t>
                      </a:r>
                      <a:r>
                        <a:rPr lang="en-US" baseline="0" dirty="0" err="1" smtClean="0"/>
                        <a:t>bersama</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pPr marL="285750" indent="-285750">
                        <a:buFont typeface="Arial" pitchFamily="34" charset="0"/>
                        <a:buChar char="•"/>
                      </a:pPr>
                      <a:r>
                        <a:rPr lang="en-US" dirty="0" err="1" smtClean="0"/>
                        <a:t>Saling</a:t>
                      </a:r>
                      <a:r>
                        <a:rPr lang="en-US" dirty="0" smtClean="0"/>
                        <a:t> </a:t>
                      </a:r>
                      <a:r>
                        <a:rPr lang="en-US" dirty="0" err="1" smtClean="0"/>
                        <a:t>memperhatikan</a:t>
                      </a:r>
                      <a:r>
                        <a:rPr lang="en-US" baseline="0" dirty="0" smtClean="0"/>
                        <a:t> / </a:t>
                      </a:r>
                      <a:r>
                        <a:rPr lang="en-US" baseline="0" dirty="0" err="1" smtClean="0"/>
                        <a:t>peduli</a:t>
                      </a:r>
                      <a:endParaRPr lang="en-US" baseline="0" dirty="0" smtClean="0"/>
                    </a:p>
                    <a:p>
                      <a:pPr marL="285750" indent="-285750">
                        <a:buFont typeface="Arial" pitchFamily="34" charset="0"/>
                        <a:buChar char="•"/>
                      </a:pPr>
                      <a:r>
                        <a:rPr lang="en-US" baseline="0" dirty="0" err="1" smtClean="0"/>
                        <a:t>Saling</a:t>
                      </a:r>
                      <a:r>
                        <a:rPr lang="en-US" baseline="0" dirty="0" smtClean="0"/>
                        <a:t> </a:t>
                      </a:r>
                      <a:r>
                        <a:rPr lang="en-US" baseline="0" dirty="0" err="1" smtClean="0"/>
                        <a:t>berbagi</a:t>
                      </a:r>
                      <a:endParaRPr lang="en-US" baseline="0" dirty="0" smtClean="0"/>
                    </a:p>
                    <a:p>
                      <a:pPr marL="285750" indent="-285750">
                        <a:buFont typeface="Arial" pitchFamily="34" charset="0"/>
                        <a:buChar char="•"/>
                      </a:pPr>
                      <a:r>
                        <a:rPr lang="en-US" baseline="0" dirty="0" err="1" smtClean="0"/>
                        <a:t>Sehati</a:t>
                      </a:r>
                      <a:r>
                        <a:rPr lang="en-US" baseline="0" dirty="0" smtClean="0"/>
                        <a:t> – </a:t>
                      </a:r>
                      <a:r>
                        <a:rPr lang="en-US" baseline="0" dirty="0" err="1" smtClean="0"/>
                        <a:t>sejiwa</a:t>
                      </a:r>
                      <a:endParaRPr lang="en-US" baseline="0" dirty="0" smtClean="0"/>
                    </a:p>
                    <a:p>
                      <a:pPr marL="285750" indent="-285750">
                        <a:buFont typeface="Arial" pitchFamily="34" charset="0"/>
                        <a:buChar char="•"/>
                      </a:pPr>
                      <a:r>
                        <a:rPr lang="en-US" i="1" baseline="0" dirty="0" smtClean="0"/>
                        <a:t>Sense of belonging </a:t>
                      </a:r>
                      <a:r>
                        <a:rPr lang="en-US" baseline="0" dirty="0" smtClean="0"/>
                        <a:t>– rasa </a:t>
                      </a:r>
                      <a:r>
                        <a:rPr lang="en-US" baseline="0" dirty="0" err="1" smtClean="0"/>
                        <a:t>saling</a:t>
                      </a:r>
                      <a:r>
                        <a:rPr lang="en-US" baseline="0" dirty="0" smtClean="0"/>
                        <a:t> </a:t>
                      </a:r>
                      <a:r>
                        <a:rPr lang="en-US" baseline="0" dirty="0" err="1" smtClean="0"/>
                        <a:t>memiliki</a:t>
                      </a:r>
                      <a:r>
                        <a:rPr lang="en-US" baseline="0" dirty="0" smtClean="0"/>
                        <a:t> yang </a:t>
                      </a:r>
                      <a:r>
                        <a:rPr lang="en-US" baseline="0" dirty="0" err="1" smtClean="0"/>
                        <a:t>tinggi</a:t>
                      </a:r>
                      <a:endParaRPr lang="en-US" baseline="0" dirty="0" smtClean="0"/>
                    </a:p>
                    <a:p>
                      <a:pPr marL="285750" indent="-285750">
                        <a:buFont typeface="Arial" pitchFamily="34" charset="0"/>
                        <a:buChar char="•"/>
                      </a:pPr>
                      <a:r>
                        <a:rPr lang="en-US" dirty="0" err="1" smtClean="0"/>
                        <a:t>Selalu</a:t>
                      </a:r>
                      <a:r>
                        <a:rPr lang="en-US" baseline="0" dirty="0" smtClean="0"/>
                        <a:t> </a:t>
                      </a:r>
                      <a:r>
                        <a:rPr lang="en-US" baseline="0" dirty="0" err="1" smtClean="0"/>
                        <a:t>merasa</a:t>
                      </a:r>
                      <a:r>
                        <a:rPr lang="en-US" baseline="0" dirty="0" smtClean="0"/>
                        <a:t> </a:t>
                      </a:r>
                      <a:r>
                        <a:rPr lang="en-US" baseline="0" dirty="0" err="1" smtClean="0"/>
                        <a:t>sebagai</a:t>
                      </a:r>
                      <a:r>
                        <a:rPr lang="en-US" baseline="0" dirty="0" smtClean="0"/>
                        <a:t> </a:t>
                      </a:r>
                      <a:r>
                        <a:rPr lang="en-US" baseline="0" dirty="0" err="1" smtClean="0"/>
                        <a:t>satu</a:t>
                      </a:r>
                      <a:r>
                        <a:rPr lang="en-US" baseline="0" dirty="0" smtClean="0"/>
                        <a:t> </a:t>
                      </a:r>
                      <a:r>
                        <a:rPr lang="en-US" baseline="0" dirty="0" err="1" smtClean="0"/>
                        <a:t>anggota</a:t>
                      </a:r>
                      <a:endParaRPr lang="en-US" baseline="0" dirty="0" smtClean="0"/>
                    </a:p>
                    <a:p>
                      <a:pPr marL="285750" indent="-285750">
                        <a:buFont typeface="Arial" pitchFamily="34" charset="0"/>
                        <a:buChar char="•"/>
                      </a:pPr>
                      <a:r>
                        <a:rPr lang="en-US" baseline="0" dirty="0" err="1" smtClean="0"/>
                        <a:t>Melayani</a:t>
                      </a:r>
                      <a:r>
                        <a:rPr lang="en-US" baseline="0" dirty="0" smtClean="0"/>
                        <a:t> </a:t>
                      </a:r>
                      <a:r>
                        <a:rPr lang="en-US" baseline="0" dirty="0" err="1" smtClean="0"/>
                        <a:t>dengan</a:t>
                      </a:r>
                      <a:r>
                        <a:rPr lang="en-US" baseline="0" dirty="0" smtClean="0"/>
                        <a:t> </a:t>
                      </a:r>
                      <a:r>
                        <a:rPr lang="en-US" baseline="0" dirty="0" err="1" smtClean="0"/>
                        <a:t>tulus</a:t>
                      </a:r>
                      <a:r>
                        <a:rPr lang="en-US" baseline="0" dirty="0" smtClean="0"/>
                        <a:t> </a:t>
                      </a:r>
                      <a:r>
                        <a:rPr lang="en-US" baseline="0" dirty="0" err="1" smtClean="0"/>
                        <a:t>dan</a:t>
                      </a:r>
                      <a:r>
                        <a:rPr lang="en-US" baseline="0" dirty="0" smtClean="0"/>
                        <a:t> </a:t>
                      </a:r>
                      <a:r>
                        <a:rPr lang="en-US" baseline="0" dirty="0" err="1" smtClean="0"/>
                        <a:t>gembira</a:t>
                      </a:r>
                      <a:endParaRPr lang="en-US" baseline="0" dirty="0" smtClean="0"/>
                    </a:p>
                    <a:p>
                      <a:pPr marL="285750" indent="-285750">
                        <a:buFont typeface="Arial" pitchFamily="34" charset="0"/>
                        <a:buChar char="•"/>
                      </a:pPr>
                      <a:r>
                        <a:rPr lang="en-US" baseline="0" dirty="0" err="1" smtClean="0"/>
                        <a:t>Relasi</a:t>
                      </a:r>
                      <a:r>
                        <a:rPr lang="en-US" baseline="0" dirty="0" smtClean="0"/>
                        <a:t> yang </a:t>
                      </a:r>
                      <a:r>
                        <a:rPr lang="en-US" baseline="0" dirty="0" err="1" smtClean="0"/>
                        <a:t>kuat</a:t>
                      </a:r>
                      <a:r>
                        <a:rPr lang="en-US" baseline="0" dirty="0" smtClean="0"/>
                        <a:t> </a:t>
                      </a:r>
                      <a:r>
                        <a:rPr lang="en-US" baseline="0" dirty="0" err="1" smtClean="0"/>
                        <a:t>dengan</a:t>
                      </a:r>
                      <a:r>
                        <a:rPr lang="en-US" baseline="0" dirty="0" smtClean="0"/>
                        <a:t> Allah </a:t>
                      </a:r>
                      <a:r>
                        <a:rPr lang="en-US" baseline="0" dirty="0" err="1" smtClean="0"/>
                        <a:t>dan</a:t>
                      </a:r>
                      <a:r>
                        <a:rPr lang="en-US" baseline="0" dirty="0" smtClean="0"/>
                        <a:t> </a:t>
                      </a:r>
                      <a:r>
                        <a:rPr lang="en-US" baseline="0" dirty="0" err="1" smtClean="0"/>
                        <a:t>dengan</a:t>
                      </a:r>
                      <a:r>
                        <a:rPr lang="en-US" baseline="0" dirty="0" smtClean="0"/>
                        <a:t> </a:t>
                      </a:r>
                      <a:r>
                        <a:rPr lang="en-US" baseline="0" dirty="0" err="1" smtClean="0"/>
                        <a:t>sesama</a:t>
                      </a:r>
                      <a:r>
                        <a:rPr lang="en-US" baseline="0" dirty="0" smtClean="0"/>
                        <a:t> </a:t>
                      </a:r>
                      <a:r>
                        <a:rPr lang="en-US" baseline="0" dirty="0" err="1" smtClean="0"/>
                        <a:t>anggota</a:t>
                      </a:r>
                      <a:endParaRPr lang="en-US" baseline="0" dirty="0" smtClean="0"/>
                    </a:p>
                    <a:p>
                      <a:pPr marL="0" indent="0">
                        <a:buFont typeface="Arial" pitchFamily="34" charset="0"/>
                        <a:buNone/>
                      </a:pPr>
                      <a:endParaRPr lang="en-US" dirty="0"/>
                    </a:p>
                  </a:txBody>
                  <a:tcPr/>
                </a:tc>
              </a:tr>
            </a:tbl>
          </a:graphicData>
        </a:graphic>
      </p:graphicFrame>
    </p:spTree>
    <p:extLst>
      <p:ext uri="{BB962C8B-B14F-4D97-AF65-F5344CB8AC3E}">
        <p14:creationId xmlns:p14="http://schemas.microsoft.com/office/powerpoint/2010/main" val="3236202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369332"/>
            <a:ext cx="3198761"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SEBUTAN – ISTILAH - ARTI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able 1"/>
          <p:cNvGraphicFramePr>
            <a:graphicFrameLocks noGrp="1"/>
          </p:cNvGraphicFramePr>
          <p:nvPr>
            <p:extLst>
              <p:ext uri="{D42A27DB-BD31-4B8C-83A1-F6EECF244321}">
                <p14:modId xmlns:p14="http://schemas.microsoft.com/office/powerpoint/2010/main" val="3096881451"/>
              </p:ext>
            </p:extLst>
          </p:nvPr>
        </p:nvGraphicFramePr>
        <p:xfrm>
          <a:off x="838200" y="914400"/>
          <a:ext cx="7467602" cy="3352801"/>
        </p:xfrm>
        <a:graphic>
          <a:graphicData uri="http://schemas.openxmlformats.org/drawingml/2006/table">
            <a:tbl>
              <a:tblPr firstRow="1" bandRow="1">
                <a:tableStyleId>{5C22544A-7EE6-4342-B048-85BDC9FD1C3A}</a:tableStyleId>
              </a:tblPr>
              <a:tblGrid>
                <a:gridCol w="533400"/>
                <a:gridCol w="1371600"/>
                <a:gridCol w="5562602"/>
              </a:tblGrid>
              <a:tr h="546150">
                <a:tc>
                  <a:txBody>
                    <a:bodyPr/>
                    <a:lstStyle/>
                    <a:p>
                      <a:pPr algn="ctr"/>
                      <a:r>
                        <a:rPr lang="en-US" sz="1400" dirty="0" smtClean="0"/>
                        <a:t>NO</a:t>
                      </a:r>
                      <a:endParaRPr lang="en-US" sz="1400" dirty="0"/>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SEBUTAN</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lang="en-US" sz="1400" dirty="0" smtClean="0"/>
                        <a:t>ARTI</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575343">
                <a:tc>
                  <a:txBody>
                    <a:bodyPr/>
                    <a:lstStyle/>
                    <a:p>
                      <a:pPr algn="ctr"/>
                      <a:r>
                        <a:rPr lang="en-US" sz="1400" dirty="0" smtClean="0"/>
                        <a:t>1</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YESUS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30587">
                <a:tc>
                  <a:txBody>
                    <a:bodyPr/>
                    <a:lstStyle/>
                    <a:p>
                      <a:pPr algn="ctr"/>
                      <a:r>
                        <a:rPr lang="en-US" sz="1400" dirty="0" smtClean="0"/>
                        <a:t>2</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KRISTUS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36561">
                <a:tc>
                  <a:txBody>
                    <a:bodyPr/>
                    <a:lstStyle/>
                    <a:p>
                      <a:pPr algn="ctr"/>
                      <a:r>
                        <a:rPr lang="en-US" sz="1400" dirty="0" smtClean="0"/>
                        <a:t>3</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MESIAS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01235">
                <a:tc>
                  <a:txBody>
                    <a:bodyPr/>
                    <a:lstStyle/>
                    <a:p>
                      <a:pPr algn="ctr"/>
                      <a:r>
                        <a:rPr lang="en-US" sz="1400" dirty="0" smtClean="0"/>
                        <a:t>4</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IMMANUEL</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62925">
                <a:tc>
                  <a:txBody>
                    <a:bodyPr/>
                    <a:lstStyle/>
                    <a:p>
                      <a:pPr algn="ctr"/>
                      <a:r>
                        <a:rPr lang="en-US" sz="1400" dirty="0" smtClean="0"/>
                        <a:t>5</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JURU SELAMAT</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914400" y="4572000"/>
            <a:ext cx="7315200" cy="1200329"/>
          </a:xfrm>
          <a:prstGeom prst="rect">
            <a:avLst/>
          </a:prstGeom>
          <a:noFill/>
        </p:spPr>
        <p:txBody>
          <a:bodyPr wrap="square" rtlCol="0">
            <a:spAutoFit/>
          </a:bodyPr>
          <a:lstStyle/>
          <a:p>
            <a:pPr marL="285750" indent="-285750">
              <a:buFont typeface="Wingdings" panose="05000000000000000000" pitchFamily="2" charset="2"/>
              <a:buChar char="Ø"/>
            </a:pPr>
            <a:r>
              <a:rPr lang="en-US" smtClean="0"/>
              <a:t>INTI IMAN &amp; DASAR IMAN</a:t>
            </a:r>
          </a:p>
          <a:p>
            <a:pPr marL="285750" indent="-285750">
              <a:buFont typeface="Wingdings" panose="05000000000000000000" pitchFamily="2" charset="2"/>
              <a:buChar char="Ø"/>
            </a:pPr>
            <a:r>
              <a:rPr lang="en-US" smtClean="0"/>
              <a:t>ASPEK IMAN LUMEN GENTIUM ART.14</a:t>
            </a:r>
          </a:p>
          <a:p>
            <a:pPr marL="285750" indent="-285750">
              <a:buFont typeface="Wingdings" panose="05000000000000000000" pitchFamily="2" charset="2"/>
              <a:buChar char="Ø"/>
            </a:pPr>
            <a:r>
              <a:rPr lang="en-US" smtClean="0"/>
              <a:t>RELIGIUS – RELIGIOSITAS</a:t>
            </a:r>
          </a:p>
          <a:p>
            <a:pPr marL="285750" indent="-285750">
              <a:buFont typeface="Wingdings" panose="05000000000000000000" pitchFamily="2" charset="2"/>
              <a:buChar char="Ø"/>
            </a:pPr>
            <a:r>
              <a:rPr lang="en-US" smtClean="0"/>
              <a:t>TRITUNGGAL</a:t>
            </a:r>
            <a:endParaRPr lang="en-US"/>
          </a:p>
        </p:txBody>
      </p:sp>
    </p:spTree>
    <p:extLst>
      <p:ext uri="{BB962C8B-B14F-4D97-AF65-F5344CB8AC3E}">
        <p14:creationId xmlns:p14="http://schemas.microsoft.com/office/powerpoint/2010/main" val="11876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369332"/>
            <a:ext cx="3198761"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SEBUTAN – ISTILAH - ARTI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able 1"/>
          <p:cNvGraphicFramePr>
            <a:graphicFrameLocks noGrp="1"/>
          </p:cNvGraphicFramePr>
          <p:nvPr>
            <p:extLst>
              <p:ext uri="{D42A27DB-BD31-4B8C-83A1-F6EECF244321}">
                <p14:modId xmlns:p14="http://schemas.microsoft.com/office/powerpoint/2010/main" val="4257591654"/>
              </p:ext>
            </p:extLst>
          </p:nvPr>
        </p:nvGraphicFramePr>
        <p:xfrm>
          <a:off x="381000" y="1066800"/>
          <a:ext cx="8305799" cy="4516120"/>
        </p:xfrm>
        <a:graphic>
          <a:graphicData uri="http://schemas.openxmlformats.org/drawingml/2006/table">
            <a:tbl>
              <a:tblPr firstRow="1" bandRow="1">
                <a:tableStyleId>{5C22544A-7EE6-4342-B048-85BDC9FD1C3A}</a:tableStyleId>
              </a:tblPr>
              <a:tblGrid>
                <a:gridCol w="457200"/>
                <a:gridCol w="1219200"/>
                <a:gridCol w="6629399"/>
              </a:tblGrid>
              <a:tr h="431800">
                <a:tc>
                  <a:txBody>
                    <a:bodyPr/>
                    <a:lstStyle/>
                    <a:p>
                      <a:pPr algn="ctr"/>
                      <a:r>
                        <a:rPr lang="en-US" sz="1400" dirty="0" smtClean="0"/>
                        <a:t>NO</a:t>
                      </a:r>
                      <a:endParaRPr lang="en-US" sz="1400" dirty="0"/>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SEBUTAN</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lang="en-US" sz="1400" dirty="0" smtClean="0"/>
                        <a:t>ARTI</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454881">
                <a:tc>
                  <a:txBody>
                    <a:bodyPr/>
                    <a:lstStyle/>
                    <a:p>
                      <a:pPr algn="ctr"/>
                      <a:r>
                        <a:rPr lang="en-US" sz="1400" dirty="0" smtClean="0"/>
                        <a:t>1</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YESUS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1400" dirty="0" smtClean="0">
                          <a:hlinkClick r:id="rId2" tooltip="Bahasa Latin"/>
                        </a:rPr>
                        <a:t>bahasa Latin</a:t>
                      </a:r>
                      <a:r>
                        <a:rPr lang="vi-VN" sz="1400" dirty="0" smtClean="0"/>
                        <a:t> </a:t>
                      </a:r>
                      <a:r>
                        <a:rPr lang="vi-VN" sz="1400" i="1" dirty="0" smtClean="0"/>
                        <a:t>Iesus</a:t>
                      </a:r>
                      <a:r>
                        <a:rPr lang="vi-VN" sz="1400" dirty="0" smtClean="0"/>
                        <a:t>, yang berasal dari </a:t>
                      </a:r>
                      <a:r>
                        <a:rPr lang="vi-VN" sz="1400" dirty="0" smtClean="0">
                          <a:hlinkClick r:id="rId3" tooltip="Bahasa Yunani"/>
                        </a:rPr>
                        <a:t>bahasa Yunani</a:t>
                      </a:r>
                      <a:r>
                        <a:rPr lang="vi-VN" sz="1400" dirty="0" smtClean="0"/>
                        <a:t> </a:t>
                      </a:r>
                      <a:r>
                        <a:rPr lang="el-GR" sz="1400" dirty="0" smtClean="0"/>
                        <a:t>(</a:t>
                      </a:r>
                      <a:r>
                        <a:rPr lang="vi-VN" sz="1400" i="1" dirty="0" smtClean="0"/>
                        <a:t>Iēsoûs</a:t>
                      </a:r>
                      <a:r>
                        <a:rPr lang="vi-VN" sz="1400" dirty="0" smtClean="0"/>
                        <a:t>), dari </a:t>
                      </a:r>
                      <a:r>
                        <a:rPr lang="vi-VN" sz="1400" dirty="0" smtClean="0">
                          <a:hlinkClick r:id="rId4" tooltip="Bahasa Ibrani"/>
                        </a:rPr>
                        <a:t>bahasa Ibrani</a:t>
                      </a:r>
                      <a:r>
                        <a:rPr lang="vi-VN" sz="1400" dirty="0" smtClean="0"/>
                        <a:t> </a:t>
                      </a:r>
                      <a:r>
                        <a:rPr lang="he-IL" sz="1400" dirty="0" smtClean="0"/>
                        <a:t>י (</a:t>
                      </a:r>
                      <a:r>
                        <a:rPr lang="vi-VN" sz="1400" i="1" dirty="0" smtClean="0"/>
                        <a:t>Yĕhōšuă‘</a:t>
                      </a:r>
                      <a:r>
                        <a:rPr lang="vi-VN" sz="1400" dirty="0" smtClean="0"/>
                        <a:t>, </a:t>
                      </a:r>
                      <a:r>
                        <a:rPr lang="vi-VN" sz="1400" dirty="0" smtClean="0">
                          <a:hlinkClick r:id="rId5" tooltip="Yosua"/>
                        </a:rPr>
                        <a:t>Yosua</a:t>
                      </a:r>
                      <a:r>
                        <a:rPr lang="vi-VN" sz="1400" dirty="0" smtClean="0"/>
                        <a:t>) atau </a:t>
                      </a:r>
                      <a:r>
                        <a:rPr lang="vi-VN" sz="1400" dirty="0" smtClean="0">
                          <a:hlinkClick r:id="rId6" tooltip="Bahasa Aram"/>
                        </a:rPr>
                        <a:t>bahasa Aram</a:t>
                      </a:r>
                      <a:r>
                        <a:rPr lang="vi-VN" sz="1400" dirty="0" smtClean="0"/>
                        <a:t> </a:t>
                      </a:r>
                      <a:r>
                        <a:rPr lang="he-IL" sz="1400" dirty="0" smtClean="0"/>
                        <a:t>י (</a:t>
                      </a:r>
                      <a:r>
                        <a:rPr lang="vi-VN" sz="1400" i="1" dirty="0" smtClean="0"/>
                        <a:t>Yēšûă‘</a:t>
                      </a:r>
                      <a:r>
                        <a:rPr lang="vi-VN" sz="1400" dirty="0" smtClean="0"/>
                        <a:t>), yang berarti "</a:t>
                      </a:r>
                      <a:r>
                        <a:rPr lang="vi-VN" sz="1400" dirty="0" smtClean="0">
                          <a:hlinkClick r:id="rId7" tooltip="Yahweh"/>
                        </a:rPr>
                        <a:t>Yahweh</a:t>
                      </a:r>
                      <a:r>
                        <a:rPr lang="vi-VN" sz="1400" dirty="0" smtClean="0"/>
                        <a:t> menyelamatkan</a:t>
                      </a:r>
                      <a:r>
                        <a:rPr lang="en-US" sz="1400" dirty="0" smtClean="0"/>
                        <a:t>”</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98558">
                <a:tc>
                  <a:txBody>
                    <a:bodyPr/>
                    <a:lstStyle/>
                    <a:p>
                      <a:pPr algn="ctr"/>
                      <a:r>
                        <a:rPr lang="en-US" sz="1400" dirty="0" smtClean="0"/>
                        <a:t>2</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KRISTUS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n-US" sz="1400" dirty="0" smtClean="0"/>
                        <a:t>"</a:t>
                      </a:r>
                      <a:r>
                        <a:rPr lang="en-US" sz="1400" dirty="0" err="1" smtClean="0"/>
                        <a:t>Kristus</a:t>
                      </a:r>
                      <a:r>
                        <a:rPr lang="en-US" sz="1400" dirty="0" smtClean="0"/>
                        <a:t>" </a:t>
                      </a:r>
                      <a:r>
                        <a:rPr lang="en-US" sz="1400" dirty="0" err="1" smtClean="0"/>
                        <a:t>adalah</a:t>
                      </a:r>
                      <a:r>
                        <a:rPr lang="en-US" sz="1400" dirty="0" smtClean="0"/>
                        <a:t> </a:t>
                      </a:r>
                      <a:r>
                        <a:rPr lang="en-US" sz="1400" dirty="0" err="1" smtClean="0"/>
                        <a:t>gelar</a:t>
                      </a:r>
                      <a:r>
                        <a:rPr lang="en-US" sz="1400" dirty="0" smtClean="0"/>
                        <a:t> yang </a:t>
                      </a:r>
                      <a:r>
                        <a:rPr lang="en-US" sz="1400" dirty="0" err="1" smtClean="0"/>
                        <a:t>berasal</a:t>
                      </a:r>
                      <a:r>
                        <a:rPr lang="en-US" sz="1400" dirty="0" smtClean="0"/>
                        <a:t> </a:t>
                      </a:r>
                      <a:r>
                        <a:rPr lang="en-US" sz="1400" dirty="0" err="1" smtClean="0"/>
                        <a:t>dari</a:t>
                      </a:r>
                      <a:r>
                        <a:rPr lang="en-US" sz="1400" dirty="0" smtClean="0"/>
                        <a:t> </a:t>
                      </a:r>
                      <a:r>
                        <a:rPr lang="en-US" sz="1400" dirty="0" err="1" smtClean="0">
                          <a:hlinkClick r:id="rId3" tooltip="Bahasa Yunani"/>
                        </a:rPr>
                        <a:t>bahasa</a:t>
                      </a:r>
                      <a:r>
                        <a:rPr lang="en-US" sz="1400" dirty="0" smtClean="0">
                          <a:hlinkClick r:id="rId3" tooltip="Bahasa Yunani"/>
                        </a:rPr>
                        <a:t> </a:t>
                      </a:r>
                      <a:r>
                        <a:rPr lang="en-US" sz="1400" dirty="0" err="1" smtClean="0">
                          <a:hlinkClick r:id="rId3" tooltip="Bahasa Yunani"/>
                        </a:rPr>
                        <a:t>Yunani</a:t>
                      </a:r>
                      <a:r>
                        <a:rPr lang="en-US" sz="1400" dirty="0" smtClean="0"/>
                        <a:t> </a:t>
                      </a:r>
                      <a:r>
                        <a:rPr lang="el-GR" sz="1400" dirty="0" smtClean="0"/>
                        <a:t> (</a:t>
                      </a:r>
                      <a:r>
                        <a:rPr lang="en-US" sz="1400" i="1" dirty="0" err="1" smtClean="0"/>
                        <a:t>Christós</a:t>
                      </a:r>
                      <a:r>
                        <a:rPr lang="en-US" sz="1400" dirty="0" smtClean="0"/>
                        <a:t>), yang </a:t>
                      </a:r>
                      <a:r>
                        <a:rPr lang="en-US" sz="1400" dirty="0" err="1" smtClean="0"/>
                        <a:t>berasal</a:t>
                      </a:r>
                      <a:r>
                        <a:rPr lang="en-US" sz="1400" dirty="0" smtClean="0"/>
                        <a:t> </a:t>
                      </a:r>
                      <a:r>
                        <a:rPr lang="en-US" sz="1400" dirty="0" err="1" smtClean="0"/>
                        <a:t>dari</a:t>
                      </a:r>
                      <a:r>
                        <a:rPr lang="en-US" sz="1400" dirty="0" smtClean="0"/>
                        <a:t> </a:t>
                      </a:r>
                      <a:r>
                        <a:rPr lang="en-US" sz="1400" dirty="0" err="1" smtClean="0"/>
                        <a:t>bahasa</a:t>
                      </a:r>
                      <a:r>
                        <a:rPr lang="en-US" sz="1400" dirty="0" smtClean="0"/>
                        <a:t> </a:t>
                      </a:r>
                      <a:r>
                        <a:rPr lang="en-US" sz="1400" dirty="0" err="1" smtClean="0"/>
                        <a:t>Ibrani</a:t>
                      </a:r>
                      <a:r>
                        <a:rPr lang="he-IL" sz="1400" dirty="0" smtClean="0"/>
                        <a:t>יחַ ("</a:t>
                      </a:r>
                      <a:r>
                        <a:rPr lang="en-US" sz="1400" dirty="0" err="1" smtClean="0">
                          <a:hlinkClick r:id="rId8" tooltip="Mesias"/>
                        </a:rPr>
                        <a:t>Mesias</a:t>
                      </a:r>
                      <a:r>
                        <a:rPr lang="en-US" sz="1400" dirty="0" smtClean="0"/>
                        <a:t>", </a:t>
                      </a:r>
                      <a:r>
                        <a:rPr lang="en-US" sz="1400" dirty="0" err="1" smtClean="0"/>
                        <a:t>berarti</a:t>
                      </a:r>
                      <a:r>
                        <a:rPr lang="en-US" sz="1400" dirty="0" smtClean="0"/>
                        <a:t> "yang </a:t>
                      </a:r>
                      <a:r>
                        <a:rPr lang="en-US" sz="1400" dirty="0" err="1" smtClean="0"/>
                        <a:t>diurapi</a:t>
                      </a:r>
                      <a:r>
                        <a:rPr lang="en-US" sz="1400" dirty="0" smtClean="0"/>
                        <a:t>" </a:t>
                      </a:r>
                      <a:r>
                        <a:rPr lang="en-US" sz="1400" dirty="0" err="1" smtClean="0"/>
                        <a:t>atau</a:t>
                      </a:r>
                      <a:r>
                        <a:rPr lang="en-US" sz="1400" dirty="0" smtClean="0"/>
                        <a:t> "yang </a:t>
                      </a:r>
                      <a:r>
                        <a:rPr lang="en-US" sz="1400" dirty="0" err="1" smtClean="0"/>
                        <a:t>terpilih</a:t>
                      </a:r>
                      <a:r>
                        <a:rPr lang="en-US" sz="1400" dirty="0" smtClean="0"/>
                        <a:t>“.</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5156">
                <a:tc>
                  <a:txBody>
                    <a:bodyPr/>
                    <a:lstStyle/>
                    <a:p>
                      <a:pPr algn="ctr"/>
                      <a:r>
                        <a:rPr lang="en-US" sz="1400" dirty="0" smtClean="0"/>
                        <a:t>3</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MESIAS</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Ibrani</a:t>
                      </a:r>
                      <a:r>
                        <a:rPr lang="en-US" sz="1400" dirty="0" smtClean="0"/>
                        <a:t>: </a:t>
                      </a:r>
                      <a:r>
                        <a:rPr lang="en-US" sz="1400" i="1" dirty="0" err="1" smtClean="0"/>
                        <a:t>mashiah</a:t>
                      </a:r>
                      <a:r>
                        <a:rPr lang="en-US" sz="1400" i="1" dirty="0" smtClean="0"/>
                        <a:t> </a:t>
                      </a:r>
                      <a:r>
                        <a:rPr lang="en-US" sz="1400" dirty="0" err="1" smtClean="0"/>
                        <a:t>berarti</a:t>
                      </a:r>
                      <a:r>
                        <a:rPr lang="en-US" sz="1400" dirty="0" smtClean="0"/>
                        <a:t> "yang </a:t>
                      </a:r>
                      <a:r>
                        <a:rPr lang="en-US" sz="1400" dirty="0" err="1" smtClean="0"/>
                        <a:t>diurapi</a:t>
                      </a:r>
                      <a:r>
                        <a:rPr lang="en-US" sz="1400" dirty="0" smtClean="0"/>
                        <a:t>“, </a:t>
                      </a:r>
                      <a:r>
                        <a:rPr lang="en-US" sz="1400" dirty="0" err="1" smtClean="0"/>
                        <a:t>berakar</a:t>
                      </a:r>
                      <a:r>
                        <a:rPr lang="en-US" sz="1400" dirty="0" smtClean="0"/>
                        <a:t> </a:t>
                      </a:r>
                      <a:r>
                        <a:rPr lang="en-US" sz="1400" dirty="0" err="1" smtClean="0"/>
                        <a:t>dari</a:t>
                      </a:r>
                      <a:r>
                        <a:rPr lang="en-US" sz="1400" dirty="0" smtClean="0"/>
                        <a:t> </a:t>
                      </a:r>
                      <a:r>
                        <a:rPr lang="en-US" sz="1400" dirty="0" err="1" smtClean="0"/>
                        <a:t>pengertian</a:t>
                      </a:r>
                      <a:r>
                        <a:rPr lang="en-US" sz="1400" dirty="0" smtClean="0"/>
                        <a:t> </a:t>
                      </a:r>
                      <a:r>
                        <a:rPr lang="en-US" sz="1400" dirty="0" err="1" smtClean="0">
                          <a:hlinkClick r:id="rId9" tooltip="Yahudi"/>
                        </a:rPr>
                        <a:t>Yahudi</a:t>
                      </a:r>
                      <a:r>
                        <a:rPr lang="en-US" sz="1400" dirty="0" smtClean="0"/>
                        <a:t> </a:t>
                      </a:r>
                      <a:r>
                        <a:rPr lang="en-US" sz="1400" dirty="0" err="1" smtClean="0"/>
                        <a:t>mengenai</a:t>
                      </a:r>
                      <a:r>
                        <a:rPr lang="en-US" sz="1400" dirty="0" smtClean="0"/>
                        <a:t> </a:t>
                      </a:r>
                      <a:r>
                        <a:rPr lang="en-US" sz="1400" dirty="0" err="1" smtClean="0"/>
                        <a:t>seorang</a:t>
                      </a:r>
                      <a:r>
                        <a:rPr lang="en-US" sz="1400" dirty="0" smtClean="0"/>
                        <a:t> </a:t>
                      </a:r>
                      <a:r>
                        <a:rPr lang="en-US" sz="1400" dirty="0" err="1" smtClean="0"/>
                        <a:t>tokoh</a:t>
                      </a:r>
                      <a:r>
                        <a:rPr lang="en-US" sz="1400" dirty="0" smtClean="0"/>
                        <a:t> </a:t>
                      </a:r>
                      <a:r>
                        <a:rPr lang="en-US" sz="1400" dirty="0" err="1" smtClean="0"/>
                        <a:t>pada</a:t>
                      </a:r>
                      <a:r>
                        <a:rPr lang="en-US" sz="1400" dirty="0" smtClean="0"/>
                        <a:t> </a:t>
                      </a:r>
                      <a:r>
                        <a:rPr lang="en-US" sz="1400" dirty="0" err="1" smtClean="0"/>
                        <a:t>masa</a:t>
                      </a:r>
                      <a:r>
                        <a:rPr lang="en-US" sz="1400" dirty="0" smtClean="0"/>
                        <a:t> </a:t>
                      </a:r>
                      <a:r>
                        <a:rPr lang="en-US" sz="1400" dirty="0" err="1" smtClean="0"/>
                        <a:t>depan</a:t>
                      </a:r>
                      <a:r>
                        <a:rPr lang="en-US" sz="1400" dirty="0" smtClean="0"/>
                        <a:t> yang </a:t>
                      </a:r>
                      <a:r>
                        <a:rPr lang="en-US" sz="1400" dirty="0" err="1" smtClean="0"/>
                        <a:t>akan</a:t>
                      </a:r>
                      <a:r>
                        <a:rPr lang="en-US" sz="1400" dirty="0" smtClean="0"/>
                        <a:t> </a:t>
                      </a:r>
                      <a:r>
                        <a:rPr lang="en-US" sz="1400" dirty="0" err="1" smtClean="0"/>
                        <a:t>datang</a:t>
                      </a:r>
                      <a:r>
                        <a:rPr lang="en-US" sz="1400" dirty="0" smtClean="0"/>
                        <a:t> </a:t>
                      </a:r>
                      <a:r>
                        <a:rPr lang="en-US" sz="1400" dirty="0" err="1" smtClean="0"/>
                        <a:t>sebagai</a:t>
                      </a:r>
                      <a:r>
                        <a:rPr lang="en-US" sz="1400" dirty="0" smtClean="0"/>
                        <a:t> </a:t>
                      </a:r>
                      <a:r>
                        <a:rPr lang="en-US" sz="1400" dirty="0" err="1" smtClean="0"/>
                        <a:t>wakil</a:t>
                      </a:r>
                      <a:r>
                        <a:rPr lang="en-US" sz="1400" dirty="0" smtClean="0"/>
                        <a:t> </a:t>
                      </a:r>
                      <a:r>
                        <a:rPr lang="en-US" sz="1400" dirty="0" smtClean="0">
                          <a:hlinkClick r:id="rId10" tooltip="Allah"/>
                        </a:rPr>
                        <a:t>Allah</a:t>
                      </a:r>
                      <a:r>
                        <a:rPr lang="en-US" sz="1400" dirty="0" smtClean="0"/>
                        <a:t> </a:t>
                      </a:r>
                      <a:r>
                        <a:rPr lang="en-US" sz="1400" dirty="0" err="1" smtClean="0"/>
                        <a:t>untuk</a:t>
                      </a:r>
                      <a:r>
                        <a:rPr lang="en-US" sz="1400" dirty="0" smtClean="0"/>
                        <a:t> </a:t>
                      </a:r>
                      <a:r>
                        <a:rPr lang="en-US" sz="1400" dirty="0" err="1" smtClean="0"/>
                        <a:t>membawa</a:t>
                      </a:r>
                      <a:r>
                        <a:rPr lang="en-US" sz="1400" dirty="0" smtClean="0"/>
                        <a:t> </a:t>
                      </a:r>
                      <a:r>
                        <a:rPr lang="en-US" sz="1400" dirty="0" err="1" smtClean="0"/>
                        <a:t>keselamatan</a:t>
                      </a:r>
                      <a:r>
                        <a:rPr lang="en-US" sz="1400" dirty="0" smtClean="0"/>
                        <a:t> </a:t>
                      </a:r>
                      <a:r>
                        <a:rPr lang="en-US" sz="1400" dirty="0" err="1" smtClean="0"/>
                        <a:t>bagi</a:t>
                      </a:r>
                      <a:r>
                        <a:rPr lang="en-US" sz="1400" dirty="0" smtClean="0"/>
                        <a:t> </a:t>
                      </a:r>
                      <a:r>
                        <a:rPr lang="en-US" sz="1400" dirty="0" err="1" smtClean="0"/>
                        <a:t>umat</a:t>
                      </a:r>
                      <a:r>
                        <a:rPr lang="en-US" sz="1400" dirty="0" smtClean="0"/>
                        <a:t> </a:t>
                      </a:r>
                      <a:r>
                        <a:rPr lang="en-US" sz="1400" dirty="0" err="1" smtClean="0"/>
                        <a:t>Yahudi</a:t>
                      </a:r>
                      <a:r>
                        <a:rPr lang="en-US" sz="1400" dirty="0" smtClean="0"/>
                        <a:t>.</a:t>
                      </a:r>
                      <a:r>
                        <a:rPr lang="en-US" sz="1400" baseline="30000" dirty="0" smtClean="0"/>
                        <a:t> </a:t>
                      </a:r>
                      <a:r>
                        <a:rPr lang="en-US" sz="1400" dirty="0" smtClean="0"/>
                        <a:t>Di </a:t>
                      </a:r>
                      <a:r>
                        <a:rPr lang="en-US" sz="1400" dirty="0" err="1" smtClean="0"/>
                        <a:t>dalam</a:t>
                      </a:r>
                      <a:r>
                        <a:rPr lang="en-US" sz="1400" dirty="0" smtClean="0"/>
                        <a:t> </a:t>
                      </a:r>
                      <a:r>
                        <a:rPr lang="en-US" sz="1400" dirty="0" err="1" smtClean="0"/>
                        <a:t>kekristenan</a:t>
                      </a:r>
                      <a:r>
                        <a:rPr lang="en-US" sz="1400" dirty="0" smtClean="0"/>
                        <a:t>, </a:t>
                      </a:r>
                      <a:r>
                        <a:rPr lang="en-US" sz="1400" dirty="0" err="1" smtClean="0"/>
                        <a:t>Yesus</a:t>
                      </a:r>
                      <a:r>
                        <a:rPr lang="en-US" sz="1400" dirty="0" smtClean="0"/>
                        <a:t> </a:t>
                      </a:r>
                      <a:r>
                        <a:rPr lang="en-US" sz="1400" dirty="0" err="1" smtClean="0"/>
                        <a:t>dipercaya</a:t>
                      </a:r>
                      <a:r>
                        <a:rPr lang="en-US" sz="1400" dirty="0" smtClean="0"/>
                        <a:t> </a:t>
                      </a:r>
                      <a:r>
                        <a:rPr lang="en-US" sz="1400" dirty="0" err="1" smtClean="0"/>
                        <a:t>sebagai</a:t>
                      </a:r>
                      <a:r>
                        <a:rPr lang="en-US" sz="1400" dirty="0" smtClean="0"/>
                        <a:t> </a:t>
                      </a:r>
                      <a:r>
                        <a:rPr lang="en-US" sz="1400" dirty="0" err="1" smtClean="0"/>
                        <a:t>mesias</a:t>
                      </a:r>
                      <a:r>
                        <a:rPr lang="en-US" sz="1400" dirty="0" smtClean="0"/>
                        <a:t> yang </a:t>
                      </a:r>
                      <a:r>
                        <a:rPr lang="en-US" sz="1400" dirty="0" err="1" smtClean="0"/>
                        <a:t>telah</a:t>
                      </a:r>
                      <a:r>
                        <a:rPr lang="en-US" sz="1400" dirty="0" smtClean="0"/>
                        <a:t> </a:t>
                      </a:r>
                      <a:r>
                        <a:rPr lang="en-US" sz="1400" dirty="0" err="1" smtClean="0"/>
                        <a:t>dinanti-nantikan</a:t>
                      </a:r>
                      <a:r>
                        <a:rPr lang="en-US" sz="1400" dirty="0" smtClean="0"/>
                        <a:t> </a:t>
                      </a:r>
                      <a:r>
                        <a:rPr lang="en-US" sz="1400" dirty="0" err="1" smtClean="0"/>
                        <a:t>untuk</a:t>
                      </a:r>
                      <a:r>
                        <a:rPr lang="en-US" sz="1400" dirty="0" smtClean="0"/>
                        <a:t> </a:t>
                      </a:r>
                      <a:r>
                        <a:rPr lang="en-US" sz="1400" dirty="0" err="1" smtClean="0"/>
                        <a:t>membawa</a:t>
                      </a:r>
                      <a:r>
                        <a:rPr lang="en-US" sz="1400" dirty="0" smtClean="0"/>
                        <a:t> </a:t>
                      </a:r>
                      <a:r>
                        <a:rPr lang="en-US" sz="1400" dirty="0" err="1" smtClean="0"/>
                        <a:t>keselamatan</a:t>
                      </a:r>
                      <a:r>
                        <a:rPr lang="en-US" sz="1400" dirty="0" smtClean="0"/>
                        <a:t> </a:t>
                      </a:r>
                      <a:r>
                        <a:rPr lang="en-US" sz="1400" dirty="0" err="1" smtClean="0"/>
                        <a:t>dari</a:t>
                      </a:r>
                      <a:r>
                        <a:rPr lang="en-US" sz="1400" dirty="0" smtClean="0"/>
                        <a:t> Allah </a:t>
                      </a:r>
                      <a:r>
                        <a:rPr lang="en-US" sz="1400" dirty="0" err="1" smtClean="0"/>
                        <a:t>kepada</a:t>
                      </a:r>
                      <a:r>
                        <a:rPr lang="en-US" sz="1400" dirty="0" smtClean="0"/>
                        <a:t> </a:t>
                      </a:r>
                      <a:r>
                        <a:rPr lang="en-US" sz="1400" dirty="0" err="1" smtClean="0"/>
                        <a:t>manusia</a:t>
                      </a:r>
                      <a:r>
                        <a:rPr lang="en-US" sz="1400" dirty="0" smtClean="0"/>
                        <a:t>. </a:t>
                      </a:r>
                      <a:r>
                        <a:rPr lang="en-US" sz="1400" dirty="0" err="1" smtClean="0"/>
                        <a:t>Sedangkan</a:t>
                      </a:r>
                      <a:r>
                        <a:rPr lang="en-US" sz="1400" dirty="0" smtClean="0"/>
                        <a:t> di </a:t>
                      </a:r>
                      <a:r>
                        <a:rPr lang="en-US" sz="1400" dirty="0" err="1" smtClean="0"/>
                        <a:t>dalam</a:t>
                      </a:r>
                      <a:r>
                        <a:rPr lang="en-US" sz="1400" dirty="0" smtClean="0"/>
                        <a:t> Islam, </a:t>
                      </a:r>
                      <a:r>
                        <a:rPr lang="en-US" sz="1400" dirty="0" err="1" smtClean="0"/>
                        <a:t>konsep</a:t>
                      </a:r>
                      <a:r>
                        <a:rPr lang="en-US" sz="1400" dirty="0" smtClean="0"/>
                        <a:t> </a:t>
                      </a:r>
                      <a:r>
                        <a:rPr lang="en-US" sz="1400" dirty="0" err="1" smtClean="0"/>
                        <a:t>mesianik</a:t>
                      </a:r>
                      <a:r>
                        <a:rPr lang="en-US" sz="1400" dirty="0" smtClean="0"/>
                        <a:t> </a:t>
                      </a:r>
                      <a:r>
                        <a:rPr lang="en-US" sz="1400" dirty="0" err="1" smtClean="0"/>
                        <a:t>terdapat</a:t>
                      </a:r>
                      <a:r>
                        <a:rPr lang="en-US" sz="1400" dirty="0" smtClean="0"/>
                        <a:t> di </a:t>
                      </a:r>
                      <a:r>
                        <a:rPr lang="en-US" sz="1400" dirty="0" err="1" smtClean="0"/>
                        <a:t>dalam</a:t>
                      </a:r>
                      <a:r>
                        <a:rPr lang="en-US" sz="1400" dirty="0" smtClean="0"/>
                        <a:t> </a:t>
                      </a:r>
                      <a:r>
                        <a:rPr lang="en-US" sz="1400" dirty="0" err="1" smtClean="0"/>
                        <a:t>pemahaman</a:t>
                      </a:r>
                      <a:r>
                        <a:rPr lang="en-US" sz="1400" dirty="0" smtClean="0"/>
                        <a:t> Islam </a:t>
                      </a:r>
                      <a:r>
                        <a:rPr lang="en-US" sz="1400" dirty="0" err="1" smtClean="0"/>
                        <a:t>mengenai</a:t>
                      </a:r>
                      <a:r>
                        <a:rPr lang="en-US" sz="1400" dirty="0" smtClean="0"/>
                        <a:t> </a:t>
                      </a:r>
                      <a:r>
                        <a:rPr lang="en-US" sz="1400" dirty="0" smtClean="0">
                          <a:hlinkClick r:id="rId11" tooltip="Isa"/>
                        </a:rPr>
                        <a:t>Isa</a:t>
                      </a:r>
                      <a:r>
                        <a:rPr lang="en-US" sz="1400" dirty="0" smtClean="0"/>
                        <a:t>/</a:t>
                      </a:r>
                      <a:r>
                        <a:rPr lang="en-US" sz="1400" dirty="0" err="1" smtClean="0"/>
                        <a:t>Yesus</a:t>
                      </a:r>
                      <a:r>
                        <a:rPr lang="en-US" sz="1400" dirty="0" smtClean="0"/>
                        <a:t> yang </a:t>
                      </a:r>
                      <a:r>
                        <a:rPr lang="en-US" sz="1400" dirty="0" err="1" smtClean="0"/>
                        <a:t>akan</a:t>
                      </a:r>
                      <a:r>
                        <a:rPr lang="en-US" sz="1400" dirty="0" smtClean="0"/>
                        <a:t> </a:t>
                      </a:r>
                      <a:r>
                        <a:rPr lang="en-US" sz="1400" dirty="0" err="1" smtClean="0"/>
                        <a:t>datang</a:t>
                      </a:r>
                      <a:r>
                        <a:rPr lang="en-US" sz="1400" dirty="0" smtClean="0"/>
                        <a:t> </a:t>
                      </a:r>
                      <a:r>
                        <a:rPr lang="en-US" sz="1400" dirty="0" err="1" smtClean="0"/>
                        <a:t>pada</a:t>
                      </a:r>
                      <a:r>
                        <a:rPr lang="en-US" sz="1400" dirty="0" smtClean="0"/>
                        <a:t> </a:t>
                      </a:r>
                      <a:r>
                        <a:rPr lang="en-US" sz="1400" dirty="0" err="1" smtClean="0">
                          <a:hlinkClick r:id="rId12" tooltip="Hari penghakiman (halaman belum tersedia)"/>
                        </a:rPr>
                        <a:t>hari</a:t>
                      </a:r>
                      <a:r>
                        <a:rPr lang="en-US" sz="1400" dirty="0" smtClean="0">
                          <a:hlinkClick r:id="rId12" tooltip="Hari penghakiman (halaman belum tersedia)"/>
                        </a:rPr>
                        <a:t> </a:t>
                      </a:r>
                      <a:r>
                        <a:rPr lang="en-US" sz="1400" dirty="0" err="1" smtClean="0">
                          <a:hlinkClick r:id="rId12" tooltip="Hari penghakiman (halaman belum tersedia)"/>
                        </a:rPr>
                        <a:t>penghakiman</a:t>
                      </a:r>
                      <a:r>
                        <a:rPr lang="en-US" sz="1400" dirty="0" smtClean="0"/>
                        <a:t> </a:t>
                      </a:r>
                      <a:r>
                        <a:rPr lang="en-US" sz="1400" dirty="0" err="1" smtClean="0"/>
                        <a:t>untuk</a:t>
                      </a:r>
                      <a:r>
                        <a:rPr lang="en-US" sz="1400" dirty="0" smtClean="0"/>
                        <a:t> </a:t>
                      </a:r>
                      <a:r>
                        <a:rPr lang="en-US" sz="1400" dirty="0" err="1" smtClean="0"/>
                        <a:t>mengalahkan</a:t>
                      </a:r>
                      <a:r>
                        <a:rPr lang="en-US" sz="1400" dirty="0" smtClean="0"/>
                        <a:t> </a:t>
                      </a:r>
                      <a:r>
                        <a:rPr lang="en-US" sz="1400" dirty="0" err="1" smtClean="0">
                          <a:hlinkClick r:id="rId13" tooltip="Dajjal"/>
                        </a:rPr>
                        <a:t>dajjal</a:t>
                      </a:r>
                      <a:r>
                        <a:rPr lang="en-US" sz="1400" dirty="0" smtClean="0"/>
                        <a:t>.</a:t>
                      </a:r>
                      <a:r>
                        <a:rPr lang="en-US" sz="1400" baseline="30000" dirty="0" smtClean="0">
                          <a:hlinkClick r:id="rId14"/>
                        </a:rPr>
                        <a:t>[3]</a:t>
                      </a:r>
                      <a:r>
                        <a:rPr lang="en-US" sz="1400" dirty="0" smtClean="0"/>
                        <a:t> </a:t>
                      </a:r>
                      <a:r>
                        <a:rPr lang="en-US" sz="1400" dirty="0" err="1" smtClean="0"/>
                        <a:t>Pemahaman</a:t>
                      </a:r>
                      <a:r>
                        <a:rPr lang="en-US" sz="1400" dirty="0" smtClean="0"/>
                        <a:t> </a:t>
                      </a:r>
                      <a:r>
                        <a:rPr lang="en-US" sz="1400" dirty="0" err="1" smtClean="0"/>
                        <a:t>ini</a:t>
                      </a:r>
                      <a:r>
                        <a:rPr lang="en-US" sz="1400" dirty="0" smtClean="0"/>
                        <a:t> </a:t>
                      </a:r>
                      <a:r>
                        <a:rPr lang="en-US" sz="1400" dirty="0" err="1" smtClean="0"/>
                        <a:t>tidak</a:t>
                      </a:r>
                      <a:r>
                        <a:rPr lang="en-US" sz="1400" dirty="0" smtClean="0"/>
                        <a:t> </a:t>
                      </a:r>
                      <a:r>
                        <a:rPr lang="en-US" sz="1400" dirty="0" err="1" smtClean="0"/>
                        <a:t>terdapat</a:t>
                      </a:r>
                      <a:r>
                        <a:rPr lang="en-US" sz="1400" dirty="0" smtClean="0"/>
                        <a:t> di </a:t>
                      </a:r>
                      <a:r>
                        <a:rPr lang="en-US" sz="1400" dirty="0" err="1" smtClean="0"/>
                        <a:t>dalam</a:t>
                      </a:r>
                      <a:r>
                        <a:rPr lang="en-US" sz="1400" dirty="0" smtClean="0"/>
                        <a:t> </a:t>
                      </a:r>
                      <a:r>
                        <a:rPr lang="en-US" sz="1400" dirty="0" smtClean="0">
                          <a:hlinkClick r:id="rId15" tooltip="Quran"/>
                        </a:rPr>
                        <a:t>Quran</a:t>
                      </a:r>
                      <a:r>
                        <a:rPr lang="en-US" sz="1400" dirty="0" smtClean="0"/>
                        <a:t>, </a:t>
                      </a:r>
                      <a:r>
                        <a:rPr lang="en-US" sz="1400" dirty="0" err="1" smtClean="0"/>
                        <a:t>melainkan</a:t>
                      </a:r>
                      <a:r>
                        <a:rPr lang="en-US" sz="1400" dirty="0" smtClean="0"/>
                        <a:t> </a:t>
                      </a:r>
                      <a:r>
                        <a:rPr lang="en-US" sz="1400" dirty="0" err="1" smtClean="0"/>
                        <a:t>bersumber</a:t>
                      </a:r>
                      <a:r>
                        <a:rPr lang="en-US" sz="1400" dirty="0" smtClean="0"/>
                        <a:t> </a:t>
                      </a:r>
                      <a:r>
                        <a:rPr lang="en-US" sz="1400" dirty="0" err="1" smtClean="0"/>
                        <a:t>dari</a:t>
                      </a:r>
                      <a:r>
                        <a:rPr lang="en-US" sz="1400" dirty="0" smtClean="0"/>
                        <a:t> </a:t>
                      </a:r>
                      <a:r>
                        <a:rPr lang="en-US" sz="1400" dirty="0" err="1" smtClean="0">
                          <a:hlinkClick r:id="rId16" tooltip="Hadis"/>
                        </a:rPr>
                        <a:t>Hadis</a:t>
                      </a:r>
                      <a:r>
                        <a:rPr lang="en-US" sz="1400" dirty="0" smtClean="0"/>
                        <a:t>.</a:t>
                      </a:r>
                      <a:r>
                        <a:rPr lang="en-US" sz="1400" baseline="30000" dirty="0" smtClean="0">
                          <a:hlinkClick r:id="rId14"/>
                        </a:rPr>
                        <a:t>[3]</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96289">
                <a:tc>
                  <a:txBody>
                    <a:bodyPr/>
                    <a:lstStyle/>
                    <a:p>
                      <a:pPr algn="ctr"/>
                      <a:r>
                        <a:rPr lang="en-US" sz="1400" dirty="0" smtClean="0"/>
                        <a:t>4</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IMMANUEL</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n-US" sz="1400" dirty="0" err="1" smtClean="0"/>
                        <a:t>Arti</a:t>
                      </a:r>
                      <a:r>
                        <a:rPr lang="en-US" sz="1400" dirty="0" smtClean="0"/>
                        <a:t> “Allah</a:t>
                      </a:r>
                      <a:r>
                        <a:rPr lang="en-US" sz="1400" baseline="0" dirty="0" smtClean="0"/>
                        <a:t> </a:t>
                      </a:r>
                      <a:r>
                        <a:rPr lang="en-US" sz="1400" dirty="0" err="1" smtClean="0"/>
                        <a:t>beserta</a:t>
                      </a:r>
                      <a:r>
                        <a:rPr lang="en-US" sz="1400" dirty="0" smtClean="0"/>
                        <a:t> </a:t>
                      </a:r>
                      <a:r>
                        <a:rPr lang="en-US" sz="1400" dirty="0" err="1" smtClean="0"/>
                        <a:t>kita</a:t>
                      </a:r>
                      <a:r>
                        <a:rPr lang="en-US" sz="1400" dirty="0" smtClean="0"/>
                        <a:t>". </a:t>
                      </a:r>
                      <a:r>
                        <a:rPr lang="en-US" sz="1400" dirty="0" err="1" smtClean="0"/>
                        <a:t>Nama</a:t>
                      </a:r>
                      <a:r>
                        <a:rPr lang="en-US" sz="1400" dirty="0" smtClean="0"/>
                        <a:t> </a:t>
                      </a:r>
                      <a:r>
                        <a:rPr lang="en-US" sz="1400" dirty="0" err="1" smtClean="0"/>
                        <a:t>ini</a:t>
                      </a:r>
                      <a:r>
                        <a:rPr lang="en-US" sz="1400" dirty="0" smtClean="0"/>
                        <a:t> </a:t>
                      </a:r>
                      <a:r>
                        <a:rPr lang="en-US" sz="1400" dirty="0" err="1" smtClean="0"/>
                        <a:t>terdiri</a:t>
                      </a:r>
                      <a:r>
                        <a:rPr lang="en-US" sz="1400" dirty="0" smtClean="0"/>
                        <a:t> </a:t>
                      </a:r>
                      <a:r>
                        <a:rPr lang="en-US" sz="1400" dirty="0" err="1" smtClean="0"/>
                        <a:t>dari</a:t>
                      </a:r>
                      <a:r>
                        <a:rPr lang="en-US" sz="1400" dirty="0" smtClean="0"/>
                        <a:t> </a:t>
                      </a:r>
                      <a:r>
                        <a:rPr lang="en-US" sz="1400" dirty="0" err="1" smtClean="0"/>
                        <a:t>dua</a:t>
                      </a:r>
                      <a:r>
                        <a:rPr lang="en-US" sz="1400" dirty="0" smtClean="0"/>
                        <a:t> kata </a:t>
                      </a:r>
                      <a:r>
                        <a:rPr lang="en-US" sz="1400" dirty="0" err="1" smtClean="0"/>
                        <a:t>Ibran</a:t>
                      </a:r>
                      <a:r>
                        <a:rPr lang="en-US" sz="1400" baseline="0" dirty="0" err="1" smtClean="0"/>
                        <a:t>i</a:t>
                      </a:r>
                      <a:r>
                        <a:rPr lang="en-US" sz="1400" baseline="0" dirty="0" smtClean="0"/>
                        <a:t>: </a:t>
                      </a:r>
                      <a:r>
                        <a:rPr lang="en-US" sz="1400" i="1" dirty="0" smtClean="0"/>
                        <a:t>El</a:t>
                      </a:r>
                      <a:r>
                        <a:rPr lang="en-US" sz="1400" dirty="0" smtClean="0"/>
                        <a:t>, </a:t>
                      </a:r>
                      <a:r>
                        <a:rPr lang="en-US" sz="1400" dirty="0" err="1" smtClean="0"/>
                        <a:t>artinya</a:t>
                      </a:r>
                      <a:r>
                        <a:rPr lang="en-US" sz="1400" dirty="0" smtClean="0"/>
                        <a:t> Allah) </a:t>
                      </a:r>
                      <a:r>
                        <a:rPr lang="en-US" sz="1400" dirty="0" err="1" smtClean="0"/>
                        <a:t>dan</a:t>
                      </a:r>
                      <a:r>
                        <a:rPr lang="en-US" sz="1400" dirty="0" smtClean="0"/>
                        <a:t>  </a:t>
                      </a:r>
                      <a:r>
                        <a:rPr lang="en-US" sz="1400" i="1" dirty="0" err="1" smtClean="0"/>
                        <a:t>Immanu</a:t>
                      </a:r>
                      <a:r>
                        <a:rPr lang="en-US" sz="1400" dirty="0" smtClean="0"/>
                        <a:t>, </a:t>
                      </a:r>
                      <a:r>
                        <a:rPr lang="en-US" sz="1400" dirty="0" err="1" smtClean="0"/>
                        <a:t>artinya</a:t>
                      </a:r>
                      <a:r>
                        <a:rPr lang="en-US" sz="1400" dirty="0" smtClean="0"/>
                        <a:t> </a:t>
                      </a:r>
                      <a:r>
                        <a:rPr lang="en-US" sz="1400" dirty="0" err="1" smtClean="0"/>
                        <a:t>dengan</a:t>
                      </a:r>
                      <a:r>
                        <a:rPr lang="en-US" sz="1400" dirty="0" smtClean="0"/>
                        <a:t> </a:t>
                      </a:r>
                      <a:r>
                        <a:rPr lang="en-US" sz="1400" dirty="0" err="1" smtClean="0"/>
                        <a:t>kita</a:t>
                      </a:r>
                      <a:r>
                        <a:rPr lang="en-US" sz="1400" dirty="0" smtClean="0"/>
                        <a:t>). </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4125">
                <a:tc>
                  <a:txBody>
                    <a:bodyPr/>
                    <a:lstStyle/>
                    <a:p>
                      <a:pPr algn="ctr"/>
                      <a:r>
                        <a:rPr lang="en-US" sz="1400" dirty="0" smtClean="0"/>
                        <a:t>5</a:t>
                      </a:r>
                      <a:endParaRPr lang="en-US" sz="14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dirty="0" smtClean="0"/>
                        <a:t>JURU SELAMAT</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n-US" sz="1400" dirty="0" smtClean="0"/>
                        <a:t>"</a:t>
                      </a:r>
                      <a:r>
                        <a:rPr lang="en-US" sz="1400" dirty="0" err="1" smtClean="0"/>
                        <a:t>Juru</a:t>
                      </a:r>
                      <a:r>
                        <a:rPr lang="en-US" sz="1400" dirty="0" smtClean="0"/>
                        <a:t> </a:t>
                      </a:r>
                      <a:r>
                        <a:rPr lang="en-US" sz="1400" dirty="0" err="1" smtClean="0"/>
                        <a:t>Selamat</a:t>
                      </a:r>
                      <a:r>
                        <a:rPr lang="en-US" sz="1400" dirty="0" smtClean="0"/>
                        <a:t>“, </a:t>
                      </a:r>
                      <a:r>
                        <a:rPr lang="en-US" sz="1400" dirty="0" err="1" smtClean="0"/>
                        <a:t>tugas</a:t>
                      </a:r>
                      <a:r>
                        <a:rPr lang="en-US" sz="1400" dirty="0" smtClean="0"/>
                        <a:t> </a:t>
                      </a:r>
                      <a:r>
                        <a:rPr lang="en-US" sz="1400" dirty="0" err="1" smtClean="0"/>
                        <a:t>utamanya</a:t>
                      </a:r>
                      <a:r>
                        <a:rPr lang="en-US" sz="1400" dirty="0" smtClean="0"/>
                        <a:t> </a:t>
                      </a:r>
                      <a:r>
                        <a:rPr lang="en-US" sz="1400" dirty="0" err="1" smtClean="0"/>
                        <a:t>adalah</a:t>
                      </a:r>
                      <a:r>
                        <a:rPr lang="en-US" sz="1400" dirty="0" smtClean="0"/>
                        <a:t> </a:t>
                      </a:r>
                      <a:r>
                        <a:rPr lang="en-US" sz="1400" dirty="0" err="1" smtClean="0"/>
                        <a:t>menyelamatkan</a:t>
                      </a:r>
                      <a:r>
                        <a:rPr lang="en-US" sz="1400" dirty="0" smtClean="0"/>
                        <a:t> </a:t>
                      </a:r>
                      <a:r>
                        <a:rPr lang="en-US" sz="1400" dirty="0" err="1" smtClean="0"/>
                        <a:t>jiwa</a:t>
                      </a:r>
                      <a:r>
                        <a:rPr lang="en-US" sz="1400" dirty="0" smtClean="0"/>
                        <a:t> </a:t>
                      </a:r>
                      <a:r>
                        <a:rPr lang="en-US" sz="1400" dirty="0" err="1" smtClean="0"/>
                        <a:t>seluruh</a:t>
                      </a:r>
                      <a:r>
                        <a:rPr lang="en-US" sz="1400" dirty="0" smtClean="0"/>
                        <a:t> </a:t>
                      </a:r>
                      <a:r>
                        <a:rPr lang="en-US" sz="1400" dirty="0" err="1" smtClean="0"/>
                        <a:t>umat</a:t>
                      </a:r>
                      <a:r>
                        <a:rPr lang="en-US" sz="1400" dirty="0" smtClean="0"/>
                        <a:t> </a:t>
                      </a:r>
                      <a:r>
                        <a:rPr lang="en-US" sz="1400" dirty="0" err="1" smtClean="0"/>
                        <a:t>manusia</a:t>
                      </a:r>
                      <a:r>
                        <a:rPr lang="en-US" sz="1400" dirty="0" smtClean="0"/>
                        <a:t> </a:t>
                      </a:r>
                      <a:r>
                        <a:rPr lang="en-US" sz="1400" dirty="0" err="1" smtClean="0"/>
                        <a:t>dari</a:t>
                      </a:r>
                      <a:r>
                        <a:rPr lang="en-US" sz="1400" dirty="0" smtClean="0"/>
                        <a:t> </a:t>
                      </a:r>
                      <a:r>
                        <a:rPr lang="en-US" sz="1400" dirty="0" err="1" smtClean="0">
                          <a:hlinkClick r:id="rId17" tooltip="Neraka"/>
                        </a:rPr>
                        <a:t>neraka</a:t>
                      </a:r>
                      <a:r>
                        <a:rPr lang="en-US" sz="1400" dirty="0" smtClean="0"/>
                        <a:t> </a:t>
                      </a:r>
                      <a:r>
                        <a:rPr lang="en-US" sz="1400" dirty="0" err="1" smtClean="0"/>
                        <a:t>akibat</a:t>
                      </a:r>
                      <a:r>
                        <a:rPr lang="en-US" sz="1400" dirty="0" smtClean="0"/>
                        <a:t> </a:t>
                      </a:r>
                      <a:r>
                        <a:rPr lang="en-US" sz="1400" dirty="0" err="1" smtClean="0">
                          <a:hlinkClick r:id="rId18" tooltip="Dosa"/>
                        </a:rPr>
                        <a:t>dosa</a:t>
                      </a:r>
                      <a:r>
                        <a:rPr lang="en-US" sz="1400" dirty="0" smtClean="0"/>
                        <a:t> yang </a:t>
                      </a:r>
                      <a:r>
                        <a:rPr lang="en-US" sz="1400" dirty="0" err="1" smtClean="0"/>
                        <a:t>dilakukan</a:t>
                      </a:r>
                      <a:r>
                        <a:rPr lang="en-US" sz="1400" dirty="0" smtClean="0"/>
                        <a:t> </a:t>
                      </a:r>
                      <a:r>
                        <a:rPr lang="en-US" sz="1400" dirty="0" err="1" smtClean="0"/>
                        <a:t>oleh</a:t>
                      </a:r>
                      <a:r>
                        <a:rPr lang="en-US" sz="1400" dirty="0" smtClean="0"/>
                        <a:t> </a:t>
                      </a:r>
                      <a:r>
                        <a:rPr lang="en-US" sz="1400" dirty="0" smtClean="0">
                          <a:hlinkClick r:id="rId19" tooltip="Adam"/>
                        </a:rPr>
                        <a:t>Adam</a:t>
                      </a:r>
                      <a:r>
                        <a:rPr lang="en-US" sz="1400" dirty="0" smtClean="0"/>
                        <a:t> </a:t>
                      </a:r>
                      <a:r>
                        <a:rPr lang="en-US" sz="1400" dirty="0" err="1" smtClean="0"/>
                        <a:t>dan</a:t>
                      </a:r>
                      <a:r>
                        <a:rPr lang="en-US" sz="1400" dirty="0" smtClean="0"/>
                        <a:t> </a:t>
                      </a:r>
                      <a:r>
                        <a:rPr lang="en-US" sz="1400" dirty="0" err="1" smtClean="0">
                          <a:hlinkClick r:id="rId20" tooltip="Hawa"/>
                        </a:rPr>
                        <a:t>Hawa</a:t>
                      </a:r>
                      <a:r>
                        <a:rPr lang="en-US" sz="1400" dirty="0" smtClean="0"/>
                        <a:t>. </a:t>
                      </a:r>
                      <a:r>
                        <a:rPr lang="en-US" sz="1400" dirty="0" err="1" smtClean="0"/>
                        <a:t>Tugas</a:t>
                      </a:r>
                      <a:r>
                        <a:rPr lang="en-US" sz="1400" dirty="0" smtClean="0"/>
                        <a:t> </a:t>
                      </a:r>
                      <a:r>
                        <a:rPr lang="en-US" sz="1400" dirty="0" err="1" smtClean="0"/>
                        <a:t>tersebut</a:t>
                      </a:r>
                      <a:r>
                        <a:rPr lang="en-US" sz="1400" dirty="0" smtClean="0"/>
                        <a:t> </a:t>
                      </a:r>
                      <a:r>
                        <a:rPr lang="en-US" sz="1400" dirty="0" err="1" smtClean="0"/>
                        <a:t>digenapi</a:t>
                      </a:r>
                      <a:r>
                        <a:rPr lang="en-US" sz="1400" dirty="0" smtClean="0"/>
                        <a:t> </a:t>
                      </a:r>
                      <a:r>
                        <a:rPr lang="en-US" sz="1400" dirty="0" err="1" smtClean="0"/>
                        <a:t>oleh</a:t>
                      </a:r>
                      <a:r>
                        <a:rPr lang="en-US" sz="1400" dirty="0" smtClean="0"/>
                        <a:t> </a:t>
                      </a:r>
                      <a:r>
                        <a:rPr lang="en-US" sz="1400" dirty="0" err="1" smtClean="0"/>
                        <a:t>Yesus</a:t>
                      </a:r>
                      <a:r>
                        <a:rPr lang="en-US" sz="1400" dirty="0" smtClean="0"/>
                        <a:t> </a:t>
                      </a:r>
                      <a:r>
                        <a:rPr lang="en-US" sz="1400" dirty="0" err="1" smtClean="0"/>
                        <a:t>pada</a:t>
                      </a:r>
                      <a:r>
                        <a:rPr lang="en-US" sz="1400" dirty="0" smtClean="0"/>
                        <a:t> </a:t>
                      </a:r>
                      <a:r>
                        <a:rPr lang="en-US" sz="1400" dirty="0" err="1" smtClean="0"/>
                        <a:t>saat</a:t>
                      </a:r>
                      <a:r>
                        <a:rPr lang="en-US" sz="1400" dirty="0" smtClean="0"/>
                        <a:t> </a:t>
                      </a:r>
                      <a:r>
                        <a:rPr lang="en-US" sz="1400" dirty="0" err="1" smtClean="0"/>
                        <a:t>Ia</a:t>
                      </a:r>
                      <a:r>
                        <a:rPr lang="en-US" sz="1400" dirty="0" smtClean="0"/>
                        <a:t> </a:t>
                      </a:r>
                      <a:r>
                        <a:rPr lang="en-US" sz="1400" dirty="0" err="1" smtClean="0"/>
                        <a:t>disalibkan</a:t>
                      </a:r>
                      <a:r>
                        <a:rPr lang="en-US" sz="1400" dirty="0" smtClean="0"/>
                        <a:t>, </a:t>
                      </a:r>
                      <a:r>
                        <a:rPr lang="en-US" sz="1400" dirty="0" err="1" smtClean="0"/>
                        <a:t>mati</a:t>
                      </a:r>
                      <a:r>
                        <a:rPr lang="en-US" sz="1400" dirty="0" smtClean="0"/>
                        <a:t>, </a:t>
                      </a:r>
                      <a:r>
                        <a:rPr lang="en-US" sz="1400" dirty="0" err="1" smtClean="0"/>
                        <a:t>dan</a:t>
                      </a:r>
                      <a:r>
                        <a:rPr lang="en-US" sz="1400" dirty="0" smtClean="0"/>
                        <a:t> </a:t>
                      </a:r>
                      <a:r>
                        <a:rPr lang="en-US" sz="1400" dirty="0" err="1" smtClean="0"/>
                        <a:t>dikuburkan</a:t>
                      </a:r>
                      <a:r>
                        <a:rPr lang="en-US" sz="1400" dirty="0" smtClean="0"/>
                        <a:t>.</a:t>
                      </a:r>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42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40898"/>
            <a:ext cx="2895600" cy="48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49858" y="786330"/>
            <a:ext cx="1710725"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INTI – DASAR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4158556" y="1327666"/>
            <a:ext cx="3989297"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INTI IMAN KATOLIK &amp; KRISTEN </a:t>
            </a:r>
            <a:endParaRPr lang="en-US" dirty="0"/>
          </a:p>
        </p:txBody>
      </p:sp>
      <p:sp>
        <p:nvSpPr>
          <p:cNvPr id="9" name="TextBox 8"/>
          <p:cNvSpPr txBox="1"/>
          <p:nvPr/>
        </p:nvSpPr>
        <p:spPr>
          <a:xfrm>
            <a:off x="3727761" y="2985743"/>
            <a:ext cx="5062979" cy="2585323"/>
          </a:xfrm>
          <a:prstGeom prst="rect">
            <a:avLst/>
          </a:prstGeom>
          <a:noFill/>
        </p:spPr>
        <p:txBody>
          <a:bodyPr wrap="square" rtlCol="0">
            <a:spAutoFit/>
          </a:bodyPr>
          <a:lstStyle/>
          <a:p>
            <a:r>
              <a:rPr lang="en-US" dirty="0" smtClean="0"/>
              <a:t>PENJELASAN DASAR IMAN: </a:t>
            </a:r>
            <a:r>
              <a:rPr lang="en-US" b="1" dirty="0" smtClean="0"/>
              <a:t>(sola fide)</a:t>
            </a:r>
          </a:p>
          <a:p>
            <a:pPr marL="742950" lvl="1" indent="-285750">
              <a:buFont typeface="Arial" panose="020B0604020202020204" pitchFamily="34" charset="0"/>
              <a:buChar char="•"/>
            </a:pPr>
            <a:r>
              <a:rPr lang="en-US" dirty="0" err="1" smtClean="0"/>
              <a:t>Yesus</a:t>
            </a:r>
            <a:r>
              <a:rPr lang="en-US" dirty="0" smtClean="0"/>
              <a:t> </a:t>
            </a:r>
            <a:r>
              <a:rPr lang="en-US" dirty="0" err="1" smtClean="0"/>
              <a:t>Kristus</a:t>
            </a:r>
            <a:r>
              <a:rPr lang="en-US" dirty="0" smtClean="0"/>
              <a:t> </a:t>
            </a:r>
            <a:r>
              <a:rPr lang="en-US" dirty="0" err="1" smtClean="0"/>
              <a:t>sebagai</a:t>
            </a:r>
            <a:r>
              <a:rPr lang="en-US" dirty="0" smtClean="0"/>
              <a:t> WAHYU ALLAH </a:t>
            </a:r>
          </a:p>
          <a:p>
            <a:pPr lvl="1"/>
            <a:r>
              <a:rPr lang="en-US" dirty="0" smtClean="0"/>
              <a:t> 	INKARNASI</a:t>
            </a:r>
            <a:endParaRPr lang="en-US" dirty="0"/>
          </a:p>
          <a:p>
            <a:pPr lvl="1"/>
            <a:r>
              <a:rPr lang="en-US" dirty="0"/>
              <a:t> </a:t>
            </a:r>
            <a:r>
              <a:rPr lang="en-US" dirty="0" smtClean="0"/>
              <a:t>     </a:t>
            </a:r>
            <a:r>
              <a:rPr lang="en-US" dirty="0" err="1" smtClean="0"/>
              <a:t>Sejarah</a:t>
            </a:r>
            <a:r>
              <a:rPr lang="en-US" dirty="0" smtClean="0"/>
              <a:t> </a:t>
            </a:r>
            <a:r>
              <a:rPr lang="en-US" dirty="0" err="1" smtClean="0"/>
              <a:t>Pewahyuan</a:t>
            </a:r>
            <a:r>
              <a:rPr lang="en-US" dirty="0" smtClean="0"/>
              <a:t> Allah:</a:t>
            </a:r>
          </a:p>
          <a:p>
            <a:pPr marL="1200150" lvl="2" indent="-285750">
              <a:buFont typeface="Courier New" panose="02070309020205020404" pitchFamily="49" charset="0"/>
              <a:buChar char="o"/>
            </a:pPr>
            <a:r>
              <a:rPr lang="en-US" b="1" u="sng" dirty="0" smtClean="0"/>
              <a:t>Allah </a:t>
            </a:r>
            <a:r>
              <a:rPr lang="en-US" b="1" u="sng" dirty="0" err="1" smtClean="0"/>
              <a:t>memperkenalkan</a:t>
            </a:r>
            <a:r>
              <a:rPr lang="en-US" b="1" u="sng" dirty="0" smtClean="0"/>
              <a:t> </a:t>
            </a:r>
            <a:r>
              <a:rPr lang="en-US" b="1" u="sng" dirty="0" err="1" smtClean="0"/>
              <a:t>dir</a:t>
            </a:r>
            <a:r>
              <a:rPr lang="en-US" dirty="0" err="1" smtClean="0"/>
              <a:t>i</a:t>
            </a:r>
            <a:r>
              <a:rPr lang="en-US" dirty="0" smtClean="0"/>
              <a:t> </a:t>
            </a:r>
            <a:r>
              <a:rPr lang="en-US" dirty="0" err="1" smtClean="0"/>
              <a:t>kepada</a:t>
            </a:r>
            <a:r>
              <a:rPr lang="en-US" dirty="0" smtClean="0"/>
              <a:t> Abraham, Musa, </a:t>
            </a:r>
            <a:r>
              <a:rPr lang="en-US" dirty="0" err="1" smtClean="0"/>
              <a:t>para</a:t>
            </a:r>
            <a:r>
              <a:rPr lang="en-US" dirty="0" smtClean="0"/>
              <a:t> raja </a:t>
            </a:r>
            <a:r>
              <a:rPr lang="en-US" dirty="0" err="1" smtClean="0"/>
              <a:t>dan</a:t>
            </a:r>
            <a:r>
              <a:rPr lang="en-US" dirty="0" smtClean="0"/>
              <a:t> </a:t>
            </a:r>
            <a:r>
              <a:rPr lang="en-US" dirty="0" err="1" smtClean="0"/>
              <a:t>para</a:t>
            </a:r>
            <a:r>
              <a:rPr lang="en-US" dirty="0" smtClean="0"/>
              <a:t> </a:t>
            </a:r>
            <a:r>
              <a:rPr lang="en-US" dirty="0" err="1" smtClean="0"/>
              <a:t>nabi</a:t>
            </a:r>
            <a:r>
              <a:rPr lang="en-US" dirty="0" smtClean="0"/>
              <a:t> (…</a:t>
            </a:r>
            <a:r>
              <a:rPr lang="en-US" dirty="0" err="1" smtClean="0"/>
              <a:t>Yesaya</a:t>
            </a:r>
            <a:r>
              <a:rPr lang="en-US" dirty="0" smtClean="0"/>
              <a:t>…)</a:t>
            </a:r>
          </a:p>
          <a:p>
            <a:pPr marL="1200150" lvl="2" indent="-285750">
              <a:buFont typeface="Courier New" panose="02070309020205020404" pitchFamily="49" charset="0"/>
              <a:buChar char="o"/>
            </a:pPr>
            <a:r>
              <a:rPr lang="en-US" b="1" u="sng" dirty="0" smtClean="0"/>
              <a:t>Allah </a:t>
            </a:r>
            <a:r>
              <a:rPr lang="en-US" b="1" u="sng" dirty="0" err="1" smtClean="0"/>
              <a:t>menyatakan</a:t>
            </a:r>
            <a:r>
              <a:rPr lang="en-US" b="1" u="sng" dirty="0" smtClean="0"/>
              <a:t> </a:t>
            </a:r>
            <a:r>
              <a:rPr lang="en-US" b="1" u="sng" dirty="0" err="1" smtClean="0"/>
              <a:t>diri</a:t>
            </a:r>
            <a:r>
              <a:rPr lang="en-US" b="1" u="sng" dirty="0" smtClean="0"/>
              <a:t> </a:t>
            </a:r>
            <a:r>
              <a:rPr lang="en-US" dirty="0" err="1" smtClean="0"/>
              <a:t>melalui</a:t>
            </a:r>
            <a:r>
              <a:rPr lang="en-US" dirty="0" smtClean="0"/>
              <a:t> YESUS KRISTUS    </a:t>
            </a:r>
            <a:r>
              <a:rPr lang="en-US" dirty="0"/>
              <a:t>	</a:t>
            </a:r>
            <a:r>
              <a:rPr lang="en-US" dirty="0" smtClean="0"/>
              <a:t>	</a:t>
            </a:r>
            <a:endParaRPr lang="en-US" dirty="0"/>
          </a:p>
        </p:txBody>
      </p:sp>
      <p:sp>
        <p:nvSpPr>
          <p:cNvPr id="10" name="TextBox 9"/>
          <p:cNvSpPr txBox="1"/>
          <p:nvPr/>
        </p:nvSpPr>
        <p:spPr>
          <a:xfrm>
            <a:off x="4133156" y="2085201"/>
            <a:ext cx="4252190"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DASAR IMAN KATOLIK &amp; KRISTEN</a:t>
            </a:r>
            <a:endParaRPr lang="en-US" dirty="0"/>
          </a:p>
        </p:txBody>
      </p:sp>
    </p:spTree>
    <p:extLst>
      <p:ext uri="{BB962C8B-B14F-4D97-AF65-F5344CB8AC3E}">
        <p14:creationId xmlns:p14="http://schemas.microsoft.com/office/powerpoint/2010/main" val="23170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barn(inVertical)">
                                      <p:cBhvr>
                                        <p:cTn id="36" dur="500"/>
                                        <p:tgtEl>
                                          <p:spTgt spid="9">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barn(inVertical)">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40898"/>
            <a:ext cx="2895600" cy="48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49858" y="786330"/>
            <a:ext cx="4297074"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INTI – DASAR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Wahyu</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&amp;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Sumber</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Iman</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3581400" y="1828800"/>
            <a:ext cx="5062979" cy="3139321"/>
          </a:xfrm>
          <a:prstGeom prst="rect">
            <a:avLst/>
          </a:prstGeom>
          <a:noFill/>
        </p:spPr>
        <p:txBody>
          <a:bodyPr wrap="square" rtlCol="0">
            <a:spAutoFit/>
          </a:bodyPr>
          <a:lstStyle/>
          <a:p>
            <a:r>
              <a:rPr lang="en-US" dirty="0" err="1" smtClean="0"/>
              <a:t>Dalam</a:t>
            </a:r>
            <a:r>
              <a:rPr lang="en-US" dirty="0" smtClean="0"/>
              <a:t> </a:t>
            </a:r>
            <a:r>
              <a:rPr lang="en-US" dirty="0" err="1" smtClean="0"/>
              <a:t>dan</a:t>
            </a:r>
            <a:r>
              <a:rPr lang="en-US" dirty="0" smtClean="0"/>
              <a:t> </a:t>
            </a:r>
            <a:r>
              <a:rPr lang="en-US" dirty="0" err="1" smtClean="0"/>
              <a:t>melalui</a:t>
            </a:r>
            <a:r>
              <a:rPr lang="en-US" dirty="0" smtClean="0"/>
              <a:t> YESUS, ALLAH </a:t>
            </a:r>
            <a:r>
              <a:rPr lang="en-US" dirty="0" err="1" smtClean="0"/>
              <a:t>memperkenalkan</a:t>
            </a:r>
            <a:r>
              <a:rPr lang="en-US" dirty="0" smtClean="0"/>
              <a:t> DIRI </a:t>
            </a:r>
            <a:r>
              <a:rPr lang="en-US" dirty="0" err="1" smtClean="0"/>
              <a:t>secara</a:t>
            </a:r>
            <a:r>
              <a:rPr lang="en-US" dirty="0" smtClean="0"/>
              <a:t> paling </a:t>
            </a:r>
            <a:r>
              <a:rPr lang="en-US" dirty="0" err="1" smtClean="0"/>
              <a:t>sempurna</a:t>
            </a:r>
            <a:r>
              <a:rPr lang="en-US" dirty="0" smtClean="0"/>
              <a:t>. </a:t>
            </a:r>
            <a:r>
              <a:rPr lang="en-US" dirty="0" err="1" smtClean="0"/>
              <a:t>Dalam</a:t>
            </a:r>
            <a:r>
              <a:rPr lang="en-US" dirty="0" smtClean="0"/>
              <a:t> </a:t>
            </a:r>
            <a:r>
              <a:rPr lang="en-US" dirty="0" err="1" smtClean="0"/>
              <a:t>diri</a:t>
            </a:r>
            <a:r>
              <a:rPr lang="en-US" dirty="0" smtClean="0"/>
              <a:t> YESUS, ALLAH </a:t>
            </a:r>
            <a:r>
              <a:rPr lang="en-US" dirty="0" err="1" smtClean="0"/>
              <a:t>tidak</a:t>
            </a:r>
            <a:r>
              <a:rPr lang="en-US" dirty="0" smtClean="0"/>
              <a:t> </a:t>
            </a:r>
            <a:r>
              <a:rPr lang="en-US" dirty="0" err="1" smtClean="0"/>
              <a:t>hanya</a:t>
            </a:r>
            <a:r>
              <a:rPr lang="en-US" dirty="0" smtClean="0"/>
              <a:t> </a:t>
            </a:r>
            <a:r>
              <a:rPr lang="en-US" dirty="0" err="1" smtClean="0"/>
              <a:t>menyampaikan</a:t>
            </a:r>
            <a:r>
              <a:rPr lang="en-US" dirty="0" smtClean="0"/>
              <a:t> </a:t>
            </a:r>
            <a:r>
              <a:rPr lang="en-US" dirty="0" err="1" smtClean="0"/>
              <a:t>firman</a:t>
            </a:r>
            <a:r>
              <a:rPr lang="en-US" dirty="0" smtClean="0"/>
              <a:t>-NYA, </a:t>
            </a:r>
            <a:r>
              <a:rPr lang="en-US" dirty="0" err="1" smtClean="0"/>
              <a:t>tetapi</a:t>
            </a:r>
            <a:r>
              <a:rPr lang="en-US" dirty="0" smtClean="0"/>
              <a:t> YESUS </a:t>
            </a:r>
            <a:r>
              <a:rPr lang="en-US" dirty="0" err="1" smtClean="0"/>
              <a:t>adalah</a:t>
            </a:r>
            <a:r>
              <a:rPr lang="en-US" dirty="0" smtClean="0"/>
              <a:t> </a:t>
            </a:r>
            <a:r>
              <a:rPr lang="en-US" dirty="0" err="1" smtClean="0"/>
              <a:t>Firman</a:t>
            </a:r>
            <a:r>
              <a:rPr lang="en-US" dirty="0" smtClean="0"/>
              <a:t> ALLAH </a:t>
            </a:r>
            <a:r>
              <a:rPr lang="en-US" dirty="0" err="1" smtClean="0"/>
              <a:t>itu</a:t>
            </a:r>
            <a:r>
              <a:rPr lang="en-US" dirty="0" smtClean="0"/>
              <a:t> </a:t>
            </a:r>
            <a:r>
              <a:rPr lang="en-US" dirty="0" err="1" smtClean="0"/>
              <a:t>sendiri</a:t>
            </a:r>
            <a:r>
              <a:rPr lang="en-US" dirty="0" smtClean="0"/>
              <a:t>.</a:t>
            </a:r>
          </a:p>
          <a:p>
            <a:endParaRPr lang="en-US" dirty="0"/>
          </a:p>
          <a:p>
            <a:r>
              <a:rPr lang="en-US" dirty="0" err="1" smtClean="0"/>
              <a:t>Dalam</a:t>
            </a:r>
            <a:r>
              <a:rPr lang="en-US" dirty="0" smtClean="0"/>
              <a:t> </a:t>
            </a:r>
            <a:r>
              <a:rPr lang="en-US" dirty="0" err="1" smtClean="0"/>
              <a:t>diri</a:t>
            </a:r>
            <a:r>
              <a:rPr lang="en-US" dirty="0" smtClean="0"/>
              <a:t> YESUS, ALLAH yang </a:t>
            </a:r>
            <a:r>
              <a:rPr lang="en-US" dirty="0" err="1" smtClean="0"/>
              <a:t>tidak</a:t>
            </a:r>
            <a:r>
              <a:rPr lang="en-US" dirty="0" smtClean="0"/>
              <a:t> </a:t>
            </a:r>
            <a:r>
              <a:rPr lang="en-US" dirty="0" err="1" smtClean="0"/>
              <a:t>kelihatan</a:t>
            </a:r>
            <a:r>
              <a:rPr lang="en-US" dirty="0" smtClean="0"/>
              <a:t> </a:t>
            </a:r>
            <a:r>
              <a:rPr lang="en-US" dirty="0" err="1" smtClean="0"/>
              <a:t>menjadi</a:t>
            </a:r>
            <a:r>
              <a:rPr lang="en-US" dirty="0" smtClean="0"/>
              <a:t> </a:t>
            </a:r>
            <a:r>
              <a:rPr lang="en-US" dirty="0" err="1" smtClean="0"/>
              <a:t>kelihatan</a:t>
            </a:r>
            <a:r>
              <a:rPr lang="en-US" dirty="0" smtClean="0"/>
              <a:t>/</a:t>
            </a:r>
            <a:r>
              <a:rPr lang="en-US" dirty="0" err="1" smtClean="0"/>
              <a:t>nyata</a:t>
            </a:r>
            <a:r>
              <a:rPr lang="en-US" dirty="0" smtClean="0"/>
              <a:t> (Allah </a:t>
            </a:r>
            <a:r>
              <a:rPr lang="en-US" dirty="0" err="1" smtClean="0"/>
              <a:t>pengampun</a:t>
            </a:r>
            <a:r>
              <a:rPr lang="en-US" dirty="0" smtClean="0"/>
              <a:t>, </a:t>
            </a:r>
            <a:r>
              <a:rPr lang="en-US" dirty="0" err="1" smtClean="0"/>
              <a:t>pengasih</a:t>
            </a:r>
            <a:r>
              <a:rPr lang="en-US" dirty="0" smtClean="0"/>
              <a:t>, </a:t>
            </a:r>
            <a:r>
              <a:rPr lang="en-US" dirty="0" err="1" smtClean="0"/>
              <a:t>dll</a:t>
            </a:r>
            <a:r>
              <a:rPr lang="en-US" dirty="0" smtClean="0"/>
              <a:t>). </a:t>
            </a:r>
            <a:r>
              <a:rPr lang="en-US" dirty="0" err="1" smtClean="0"/>
              <a:t>Kehadiran</a:t>
            </a:r>
            <a:r>
              <a:rPr lang="en-US" dirty="0" smtClean="0"/>
              <a:t> YESUS </a:t>
            </a:r>
            <a:r>
              <a:rPr lang="en-US" dirty="0" err="1" smtClean="0"/>
              <a:t>menunjukkan</a:t>
            </a:r>
            <a:r>
              <a:rPr lang="en-US" dirty="0" smtClean="0"/>
              <a:t> </a:t>
            </a:r>
            <a:r>
              <a:rPr lang="en-US" dirty="0" err="1" smtClean="0"/>
              <a:t>bahwa</a:t>
            </a:r>
            <a:r>
              <a:rPr lang="en-US" dirty="0" smtClean="0"/>
              <a:t> ALLAH </a:t>
            </a:r>
            <a:r>
              <a:rPr lang="en-US" dirty="0" err="1" smtClean="0"/>
              <a:t>tetap</a:t>
            </a:r>
            <a:r>
              <a:rPr lang="en-US" dirty="0" smtClean="0"/>
              <a:t> </a:t>
            </a:r>
            <a:r>
              <a:rPr lang="en-US" dirty="0" err="1" smtClean="0"/>
              <a:t>beserta</a:t>
            </a:r>
            <a:r>
              <a:rPr lang="en-US" dirty="0" smtClean="0"/>
              <a:t> </a:t>
            </a:r>
            <a:r>
              <a:rPr lang="en-US" dirty="0" err="1" smtClean="0"/>
              <a:t>umatNya</a:t>
            </a:r>
            <a:r>
              <a:rPr lang="en-US" dirty="0" smtClean="0"/>
              <a:t>/</a:t>
            </a:r>
            <a:r>
              <a:rPr lang="en-US" dirty="0" err="1" smtClean="0"/>
              <a:t>kita</a:t>
            </a:r>
            <a:r>
              <a:rPr lang="en-US" dirty="0" smtClean="0"/>
              <a:t> – IMMANUEL,</a:t>
            </a:r>
            <a:endParaRPr lang="en-US" dirty="0"/>
          </a:p>
        </p:txBody>
      </p:sp>
    </p:spTree>
    <p:extLst>
      <p:ext uri="{BB962C8B-B14F-4D97-AF65-F5344CB8AC3E}">
        <p14:creationId xmlns:p14="http://schemas.microsoft.com/office/powerpoint/2010/main" val="14991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ircle(in)">
                                      <p:cBhvr>
                                        <p:cTn id="2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1371600"/>
            <a:ext cx="2895600" cy="383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0" y="838200"/>
            <a:ext cx="5105400" cy="369332"/>
          </a:xfrm>
          <a:prstGeom prst="rect">
            <a:avLst/>
          </a:prstGeom>
          <a:noFill/>
        </p:spPr>
        <p:txBody>
          <a:bodyPr wrap="square" rtlCol="0">
            <a:spAutoFit/>
          </a:bodyPr>
          <a:lstStyle/>
          <a:p>
            <a:r>
              <a:rPr lang="en-US" smtClean="0"/>
              <a:t>YESUS KRISTUS SUMBER IMAN KRISTIANI</a:t>
            </a:r>
            <a:endParaRPr lang="en-US"/>
          </a:p>
        </p:txBody>
      </p:sp>
      <p:sp>
        <p:nvSpPr>
          <p:cNvPr id="3" name="TextBox 2"/>
          <p:cNvSpPr txBox="1"/>
          <p:nvPr/>
        </p:nvSpPr>
        <p:spPr>
          <a:xfrm>
            <a:off x="2929467" y="1524000"/>
            <a:ext cx="5528733" cy="4524315"/>
          </a:xfrm>
          <a:prstGeom prst="rect">
            <a:avLst/>
          </a:prstGeom>
          <a:noFill/>
        </p:spPr>
        <p:txBody>
          <a:bodyPr wrap="square" rtlCol="0">
            <a:spAutoFit/>
          </a:bodyPr>
          <a:lstStyle/>
          <a:p>
            <a:pPr marL="285750" indent="-285750">
              <a:buFont typeface="Wingdings" panose="05000000000000000000" pitchFamily="2" charset="2"/>
              <a:buChar char="§"/>
            </a:pPr>
            <a:r>
              <a:rPr lang="en-US" smtClean="0"/>
              <a:t>Bagi orang Kristen, iman akan Allah berhubungan erat dengan iman akan Yesus Kristus, Dia yang diutus, Putra Allah sendiri, dan kita percaya kepada Kristus karena Dia sendiri adalah Allah, Sabda yang menjadi manusia. Satu-satunya wahyu Allah yang paling nyata.</a:t>
            </a:r>
          </a:p>
          <a:p>
            <a:pPr marL="285750" indent="-285750">
              <a:buFont typeface="Wingdings" panose="05000000000000000000" pitchFamily="2" charset="2"/>
              <a:buChar char="§"/>
            </a:pPr>
            <a:r>
              <a:rPr lang="en-US" smtClean="0"/>
              <a:t>Kekhasan iman kristiani dibandingkan dengan iman dalam agama lain terletak pada pribadi Yesus Kristus, yang diiman sebagai PENGANTARAN ANTARA ALLAH DAN MANUSIA = MEDIATOR; &amp; sebagai TUHAN</a:t>
            </a:r>
          </a:p>
          <a:p>
            <a:pPr marL="285750" indent="-285750">
              <a:buFont typeface="Wingdings" panose="05000000000000000000" pitchFamily="2" charset="2"/>
              <a:buChar char="§"/>
            </a:pPr>
            <a:r>
              <a:rPr lang="en-US" smtClean="0"/>
              <a:t>Maka, beriman kepada Kristus tidak hanya mengetahui dan meneruskan ajaran/teladan-Nya melainkan percaya kepada Yesus sebagai penyelamat dan menjadikanNya sebagai sumber keselamatan</a:t>
            </a:r>
          </a:p>
          <a:p>
            <a:pPr marL="285750" indent="-285750">
              <a:buFont typeface="Wingdings" panose="05000000000000000000" pitchFamily="2" charset="2"/>
              <a:buChar char="§"/>
            </a:pPr>
            <a:r>
              <a:rPr lang="en-US" smtClean="0"/>
              <a:t>Secara singkat iman Kristiani dirumuskan salam syahadat / Aku Percaya</a:t>
            </a:r>
            <a:endParaRPr lang="en-US"/>
          </a:p>
        </p:txBody>
      </p:sp>
    </p:spTree>
    <p:extLst>
      <p:ext uri="{BB962C8B-B14F-4D97-AF65-F5344CB8AC3E}">
        <p14:creationId xmlns:p14="http://schemas.microsoft.com/office/powerpoint/2010/main" val="37101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40898"/>
            <a:ext cx="2895600" cy="48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5200" y="786330"/>
            <a:ext cx="5256567" cy="646331"/>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ASPEK BERIMAN KRISTIANI BERDASARKAN</a:t>
            </a:r>
          </a:p>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LUMEN GENTIUM ART. 14</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3581400" y="1793081"/>
            <a:ext cx="5062979" cy="3693319"/>
          </a:xfrm>
          <a:prstGeom prst="rect">
            <a:avLst/>
          </a:prstGeom>
          <a:noFill/>
        </p:spPr>
        <p:txBody>
          <a:bodyPr wrap="square" rtlCol="0">
            <a:spAutoFit/>
          </a:bodyPr>
          <a:lstStyle/>
          <a:p>
            <a:r>
              <a:rPr lang="en-US" dirty="0" smtClean="0"/>
              <a:t>Ada 3 </a:t>
            </a:r>
            <a:r>
              <a:rPr lang="en-US" dirty="0" err="1" smtClean="0"/>
              <a:t>aspek</a:t>
            </a:r>
            <a:r>
              <a:rPr lang="en-US" dirty="0" smtClean="0"/>
              <a:t> </a:t>
            </a:r>
            <a:r>
              <a:rPr lang="en-US" dirty="0" err="1" smtClean="0"/>
              <a:t>beriman</a:t>
            </a:r>
            <a:r>
              <a:rPr lang="en-US" dirty="0" smtClean="0"/>
              <a:t> </a:t>
            </a:r>
            <a:r>
              <a:rPr lang="en-US" dirty="0" err="1" smtClean="0"/>
              <a:t>kristiani</a:t>
            </a:r>
            <a:r>
              <a:rPr lang="en-US" dirty="0" smtClean="0"/>
              <a:t>:</a:t>
            </a:r>
          </a:p>
          <a:p>
            <a:pPr marL="285750" indent="-285750">
              <a:buFont typeface="Arial" panose="020B0604020202020204" pitchFamily="34" charset="0"/>
              <a:buChar char="•"/>
            </a:pPr>
            <a:r>
              <a:rPr lang="en-US" b="1" dirty="0" err="1" smtClean="0"/>
              <a:t>Pengalaman</a:t>
            </a:r>
            <a:r>
              <a:rPr lang="en-US" b="1" dirty="0" smtClean="0"/>
              <a:t> </a:t>
            </a:r>
            <a:r>
              <a:rPr lang="en-US" b="1" dirty="0" err="1" smtClean="0"/>
              <a:t>Religius</a:t>
            </a:r>
            <a:r>
              <a:rPr lang="en-US" dirty="0" smtClean="0"/>
              <a:t>, </a:t>
            </a:r>
            <a:r>
              <a:rPr lang="en-US" dirty="0" err="1" smtClean="0"/>
              <a:t>pengalaman</a:t>
            </a:r>
            <a:r>
              <a:rPr lang="en-US" dirty="0" smtClean="0"/>
              <a:t> </a:t>
            </a:r>
            <a:r>
              <a:rPr lang="en-US" dirty="0" err="1" smtClean="0"/>
              <a:t>dimana</a:t>
            </a:r>
            <a:r>
              <a:rPr lang="en-US" dirty="0" smtClean="0"/>
              <a:t> </a:t>
            </a:r>
            <a:r>
              <a:rPr lang="en-US" dirty="0" err="1" smtClean="0"/>
              <a:t>manusia</a:t>
            </a:r>
            <a:r>
              <a:rPr lang="en-US" dirty="0" smtClean="0"/>
              <a:t> </a:t>
            </a:r>
            <a:r>
              <a:rPr lang="en-US" dirty="0" err="1" smtClean="0"/>
              <a:t>sungguh</a:t>
            </a:r>
            <a:r>
              <a:rPr lang="en-US" dirty="0" smtClean="0"/>
              <a:t> </a:t>
            </a:r>
            <a:r>
              <a:rPr lang="en-US" dirty="0" err="1" smtClean="0"/>
              <a:t>menghayati</a:t>
            </a:r>
            <a:r>
              <a:rPr lang="en-US" dirty="0" smtClean="0"/>
              <a:t> </a:t>
            </a:r>
            <a:r>
              <a:rPr lang="en-US" dirty="0" err="1" smtClean="0"/>
              <a:t>karya</a:t>
            </a:r>
            <a:r>
              <a:rPr lang="en-US" dirty="0" smtClean="0"/>
              <a:t> </a:t>
            </a:r>
            <a:r>
              <a:rPr lang="en-US" dirty="0" err="1" smtClean="0"/>
              <a:t>dan</a:t>
            </a:r>
            <a:r>
              <a:rPr lang="en-US" dirty="0" smtClean="0"/>
              <a:t> </a:t>
            </a:r>
            <a:r>
              <a:rPr lang="en-US" dirty="0" err="1" smtClean="0"/>
              <a:t>kebaikan</a:t>
            </a:r>
            <a:r>
              <a:rPr lang="en-US" dirty="0" smtClean="0"/>
              <a:t> Allah yang </a:t>
            </a:r>
            <a:r>
              <a:rPr lang="en-US" dirty="0" err="1" smtClean="0"/>
              <a:t>berpuncak</a:t>
            </a:r>
            <a:r>
              <a:rPr lang="en-US" dirty="0" smtClean="0"/>
              <a:t> </a:t>
            </a:r>
            <a:r>
              <a:rPr lang="en-US" dirty="0" err="1" smtClean="0"/>
              <a:t>dalam</a:t>
            </a:r>
            <a:r>
              <a:rPr lang="en-US" dirty="0" smtClean="0"/>
              <a:t> </a:t>
            </a:r>
            <a:r>
              <a:rPr lang="en-US" dirty="0" err="1" smtClean="0"/>
              <a:t>diri</a:t>
            </a:r>
            <a:r>
              <a:rPr lang="en-US" dirty="0" smtClean="0"/>
              <a:t> </a:t>
            </a:r>
            <a:r>
              <a:rPr lang="en-US" dirty="0" err="1" smtClean="0"/>
              <a:t>Yesus</a:t>
            </a:r>
            <a:r>
              <a:rPr lang="en-US" dirty="0" smtClean="0"/>
              <a:t>, </a:t>
            </a:r>
            <a:r>
              <a:rPr lang="en-US" dirty="0" err="1" smtClean="0"/>
              <a:t>dan</a:t>
            </a:r>
            <a:r>
              <a:rPr lang="en-US" dirty="0" smtClean="0"/>
              <a:t> </a:t>
            </a:r>
            <a:r>
              <a:rPr lang="en-US" dirty="0" err="1" smtClean="0"/>
              <a:t>karena</a:t>
            </a:r>
            <a:r>
              <a:rPr lang="en-US" dirty="0" smtClean="0"/>
              <a:t> </a:t>
            </a:r>
            <a:r>
              <a:rPr lang="en-US" dirty="0" err="1" smtClean="0"/>
              <a:t>pengalaman</a:t>
            </a:r>
            <a:r>
              <a:rPr lang="en-US" dirty="0" smtClean="0"/>
              <a:t> </a:t>
            </a:r>
            <a:r>
              <a:rPr lang="en-US" dirty="0" err="1" smtClean="0"/>
              <a:t>itu</a:t>
            </a:r>
            <a:r>
              <a:rPr lang="en-US" dirty="0" smtClean="0"/>
              <a:t>, </a:t>
            </a:r>
            <a:r>
              <a:rPr lang="en-US" dirty="0" err="1" smtClean="0"/>
              <a:t>manusia</a:t>
            </a:r>
            <a:r>
              <a:rPr lang="en-US" dirty="0" smtClean="0"/>
              <a:t> </a:t>
            </a:r>
            <a:r>
              <a:rPr lang="en-US" dirty="0" err="1" smtClean="0"/>
              <a:t>sampai</a:t>
            </a:r>
            <a:r>
              <a:rPr lang="en-US" dirty="0" smtClean="0"/>
              <a:t> </a:t>
            </a:r>
            <a:r>
              <a:rPr lang="en-US" dirty="0" err="1" smtClean="0"/>
              <a:t>pada</a:t>
            </a:r>
            <a:r>
              <a:rPr lang="en-US" dirty="0" smtClean="0"/>
              <a:t> </a:t>
            </a:r>
            <a:r>
              <a:rPr lang="en-US" dirty="0" err="1" smtClean="0"/>
              <a:t>kemauan</a:t>
            </a:r>
            <a:r>
              <a:rPr lang="en-US" dirty="0" smtClean="0"/>
              <a:t> </a:t>
            </a:r>
            <a:r>
              <a:rPr lang="en-US" dirty="0" err="1" smtClean="0"/>
              <a:t>bebas</a:t>
            </a:r>
            <a:r>
              <a:rPr lang="en-US" dirty="0" smtClean="0"/>
              <a:t> </a:t>
            </a:r>
            <a:r>
              <a:rPr lang="en-US" dirty="0" err="1" smtClean="0"/>
              <a:t>untuk</a:t>
            </a:r>
            <a:r>
              <a:rPr lang="en-US" dirty="0" smtClean="0"/>
              <a:t> </a:t>
            </a:r>
            <a:r>
              <a:rPr lang="en-US" dirty="0" err="1" smtClean="0"/>
              <a:t>menyerahkan</a:t>
            </a:r>
            <a:r>
              <a:rPr lang="en-US" dirty="0" smtClean="0"/>
              <a:t> </a:t>
            </a:r>
            <a:r>
              <a:rPr lang="en-US" dirty="0" err="1" smtClean="0"/>
              <a:t>diri</a:t>
            </a:r>
            <a:r>
              <a:rPr lang="en-US" dirty="0" smtClean="0"/>
              <a:t> </a:t>
            </a:r>
            <a:r>
              <a:rPr lang="en-US" dirty="0" err="1" smtClean="0"/>
              <a:t>kepada</a:t>
            </a:r>
            <a:r>
              <a:rPr lang="en-US" dirty="0" smtClean="0"/>
              <a:t> </a:t>
            </a:r>
            <a:r>
              <a:rPr lang="en-US" dirty="0" err="1" smtClean="0"/>
              <a:t>Kristus</a:t>
            </a:r>
            <a:r>
              <a:rPr lang="en-US" dirty="0" smtClean="0"/>
              <a:t>. </a:t>
            </a:r>
            <a:r>
              <a:rPr lang="en-US" dirty="0" err="1" smtClean="0"/>
              <a:t>Cth</a:t>
            </a:r>
            <a:r>
              <a:rPr lang="en-US" dirty="0" smtClean="0"/>
              <a:t>. </a:t>
            </a:r>
            <a:r>
              <a:rPr lang="en-US" dirty="0" err="1" smtClean="0"/>
              <a:t>Biarawan-Biarawati</a:t>
            </a:r>
            <a:endParaRPr lang="en-US" dirty="0" smtClean="0"/>
          </a:p>
          <a:p>
            <a:pPr marL="285750" indent="-285750">
              <a:buFont typeface="Arial" panose="020B0604020202020204" pitchFamily="34" charset="0"/>
              <a:buChar char="•"/>
            </a:pPr>
            <a:r>
              <a:rPr lang="en-US" b="1" dirty="0" err="1" smtClean="0"/>
              <a:t>Penyerahan</a:t>
            </a:r>
            <a:r>
              <a:rPr lang="en-US" b="1" dirty="0" smtClean="0"/>
              <a:t> </a:t>
            </a:r>
            <a:r>
              <a:rPr lang="en-US" b="1" dirty="0" err="1" smtClean="0"/>
              <a:t>Iman</a:t>
            </a:r>
            <a:r>
              <a:rPr lang="en-US" b="1" dirty="0" smtClean="0"/>
              <a:t>, </a:t>
            </a:r>
            <a:r>
              <a:rPr lang="en-US" dirty="0" err="1" smtClean="0"/>
              <a:t>jawaban</a:t>
            </a:r>
            <a:r>
              <a:rPr lang="en-US" dirty="0" smtClean="0"/>
              <a:t> </a:t>
            </a:r>
            <a:r>
              <a:rPr lang="en-US" dirty="0" err="1" smtClean="0"/>
              <a:t>atas</a:t>
            </a:r>
            <a:r>
              <a:rPr lang="en-US" dirty="0" smtClean="0"/>
              <a:t> </a:t>
            </a:r>
            <a:r>
              <a:rPr lang="en-US" dirty="0" err="1" smtClean="0"/>
              <a:t>Wahyu</a:t>
            </a:r>
            <a:r>
              <a:rPr lang="en-US" dirty="0" smtClean="0"/>
              <a:t> Allah yang </a:t>
            </a:r>
            <a:r>
              <a:rPr lang="en-US" dirty="0" err="1" smtClean="0"/>
              <a:t>telah</a:t>
            </a:r>
            <a:r>
              <a:rPr lang="en-US" dirty="0" smtClean="0"/>
              <a:t> </a:t>
            </a:r>
            <a:r>
              <a:rPr lang="en-US" dirty="0" err="1" smtClean="0"/>
              <a:t>berkarya</a:t>
            </a:r>
            <a:r>
              <a:rPr lang="en-US" dirty="0" smtClean="0"/>
              <a:t> – </a:t>
            </a:r>
            <a:r>
              <a:rPr lang="en-US" dirty="0" err="1" smtClean="0"/>
              <a:t>diaplikasikan</a:t>
            </a:r>
            <a:r>
              <a:rPr lang="en-US" dirty="0" smtClean="0"/>
              <a:t> </a:t>
            </a:r>
            <a:r>
              <a:rPr lang="en-US" dirty="0" err="1" smtClean="0"/>
              <a:t>dalam</a:t>
            </a:r>
            <a:r>
              <a:rPr lang="en-US" dirty="0" smtClean="0"/>
              <a:t> </a:t>
            </a:r>
            <a:r>
              <a:rPr lang="en-US" dirty="0" err="1" smtClean="0"/>
              <a:t>taindakan</a:t>
            </a:r>
            <a:r>
              <a:rPr lang="en-US" dirty="0" smtClean="0"/>
              <a:t>. </a:t>
            </a:r>
            <a:r>
              <a:rPr lang="en-US" dirty="0" err="1" smtClean="0"/>
              <a:t>Cth</a:t>
            </a:r>
            <a:r>
              <a:rPr lang="en-US" dirty="0" smtClean="0"/>
              <a:t>. </a:t>
            </a:r>
            <a:r>
              <a:rPr lang="en-US" dirty="0" err="1" smtClean="0"/>
              <a:t>Berbagai</a:t>
            </a:r>
            <a:r>
              <a:rPr lang="en-US" dirty="0" smtClean="0"/>
              <a:t> </a:t>
            </a:r>
            <a:r>
              <a:rPr lang="en-US" dirty="0" err="1" smtClean="0"/>
              <a:t>tindakan</a:t>
            </a:r>
            <a:r>
              <a:rPr lang="en-US" dirty="0" smtClean="0"/>
              <a:t> </a:t>
            </a:r>
            <a:r>
              <a:rPr lang="en-US" dirty="0" err="1" smtClean="0"/>
              <a:t>Kasih</a:t>
            </a:r>
            <a:r>
              <a:rPr lang="en-US" dirty="0" smtClean="0"/>
              <a:t> </a:t>
            </a:r>
          </a:p>
          <a:p>
            <a:pPr marL="285750" indent="-285750">
              <a:buFont typeface="Arial" panose="020B0604020202020204" pitchFamily="34" charset="0"/>
              <a:buChar char="•"/>
            </a:pPr>
            <a:r>
              <a:rPr lang="en-US" b="1" dirty="0" err="1" smtClean="0"/>
              <a:t>Pengetahuan</a:t>
            </a:r>
            <a:r>
              <a:rPr lang="en-US" b="1" dirty="0" smtClean="0"/>
              <a:t> </a:t>
            </a:r>
            <a:r>
              <a:rPr lang="en-US" b="1" dirty="0" err="1" smtClean="0"/>
              <a:t>Iman</a:t>
            </a:r>
            <a:r>
              <a:rPr lang="en-US" b="1" dirty="0" smtClean="0"/>
              <a:t>, </a:t>
            </a:r>
            <a:r>
              <a:rPr lang="en-US" dirty="0" err="1" smtClean="0"/>
              <a:t>upaya</a:t>
            </a:r>
            <a:r>
              <a:rPr lang="en-US" dirty="0" smtClean="0"/>
              <a:t> </a:t>
            </a:r>
            <a:r>
              <a:rPr lang="en-US" dirty="0" err="1" smtClean="0"/>
              <a:t>terus</a:t>
            </a:r>
            <a:r>
              <a:rPr lang="en-US" dirty="0" smtClean="0"/>
              <a:t> </a:t>
            </a:r>
            <a:r>
              <a:rPr lang="en-US" dirty="0" err="1" smtClean="0"/>
              <a:t>menerus</a:t>
            </a:r>
            <a:r>
              <a:rPr lang="en-US" dirty="0" smtClean="0"/>
              <a:t> </a:t>
            </a:r>
            <a:r>
              <a:rPr lang="en-US" dirty="0" err="1" smtClean="0"/>
              <a:t>untuk</a:t>
            </a:r>
            <a:r>
              <a:rPr lang="en-US" dirty="0" smtClean="0"/>
              <a:t> </a:t>
            </a:r>
            <a:r>
              <a:rPr lang="en-US" dirty="0" err="1" smtClean="0"/>
              <a:t>semakin</a:t>
            </a:r>
            <a:r>
              <a:rPr lang="en-US" dirty="0" smtClean="0"/>
              <a:t> </a:t>
            </a:r>
            <a:r>
              <a:rPr lang="en-US" dirty="0" err="1" smtClean="0"/>
              <a:t>mempertanggungjawabkan</a:t>
            </a:r>
            <a:r>
              <a:rPr lang="en-US" dirty="0" smtClean="0"/>
              <a:t> </a:t>
            </a:r>
            <a:r>
              <a:rPr lang="en-US" dirty="0" err="1" smtClean="0"/>
              <a:t>imannya</a:t>
            </a:r>
            <a:r>
              <a:rPr lang="en-US" dirty="0" smtClean="0"/>
              <a:t>. </a:t>
            </a:r>
            <a:r>
              <a:rPr lang="en-US" dirty="0" err="1" smtClean="0"/>
              <a:t>Cth</a:t>
            </a:r>
            <a:r>
              <a:rPr lang="en-US" dirty="0" smtClean="0"/>
              <a:t>. </a:t>
            </a:r>
            <a:r>
              <a:rPr lang="en-US" dirty="0" err="1" smtClean="0"/>
              <a:t>Mengembangkan</a:t>
            </a:r>
            <a:r>
              <a:rPr lang="en-US" dirty="0" smtClean="0"/>
              <a:t> </a:t>
            </a:r>
            <a:r>
              <a:rPr lang="en-US" dirty="0" err="1" smtClean="0"/>
              <a:t>wawasan</a:t>
            </a:r>
            <a:r>
              <a:rPr lang="en-US" dirty="0" smtClean="0"/>
              <a:t> </a:t>
            </a:r>
            <a:r>
              <a:rPr lang="en-US" dirty="0" err="1" smtClean="0"/>
              <a:t>tentang</a:t>
            </a:r>
            <a:r>
              <a:rPr lang="en-US" dirty="0" smtClean="0"/>
              <a:t> </a:t>
            </a:r>
            <a:r>
              <a:rPr lang="en-US" dirty="0" err="1" smtClean="0"/>
              <a:t>Tuhan</a:t>
            </a:r>
            <a:endParaRPr lang="en-US" b="1" dirty="0"/>
          </a:p>
        </p:txBody>
      </p:sp>
    </p:spTree>
    <p:extLst>
      <p:ext uri="{BB962C8B-B14F-4D97-AF65-F5344CB8AC3E}">
        <p14:creationId xmlns:p14="http://schemas.microsoft.com/office/powerpoint/2010/main" val="28634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ircle(in)">
                                      <p:cBhvr>
                                        <p:cTn id="19" dur="20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circle(in)">
                                      <p:cBhvr>
                                        <p:cTn id="24" dur="20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circle(in)">
                                      <p:cBhvr>
                                        <p:cTn id="29" dur="20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circle(in)">
                                      <p:cBhvr>
                                        <p:cTn id="34"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40898"/>
            <a:ext cx="2895600" cy="48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51212" y="1002268"/>
            <a:ext cx="3964547" cy="369332"/>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BERIMAN KRISTIANI = RELIGIUS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3581400" y="2090678"/>
            <a:ext cx="5062979" cy="2862322"/>
          </a:xfrm>
          <a:prstGeom prst="rect">
            <a:avLst/>
          </a:prstGeom>
          <a:noFill/>
        </p:spPr>
        <p:txBody>
          <a:bodyPr wrap="square" rtlCol="0">
            <a:spAutoFit/>
          </a:bodyPr>
          <a:lstStyle/>
          <a:p>
            <a:r>
              <a:rPr lang="en-US" dirty="0" smtClean="0"/>
              <a:t>Orang yang </a:t>
            </a:r>
            <a:r>
              <a:rPr lang="en-US" dirty="0" err="1" smtClean="0"/>
              <a:t>beriman</a:t>
            </a:r>
            <a:r>
              <a:rPr lang="en-US" dirty="0" smtClean="0"/>
              <a:t> </a:t>
            </a:r>
            <a:r>
              <a:rPr lang="en-US" dirty="0" err="1" smtClean="0"/>
              <a:t>kristiani</a:t>
            </a:r>
            <a:r>
              <a:rPr lang="en-US" dirty="0" smtClean="0"/>
              <a:t> </a:t>
            </a:r>
            <a:r>
              <a:rPr lang="en-US" dirty="0" err="1" smtClean="0"/>
              <a:t>sejati</a:t>
            </a:r>
            <a:r>
              <a:rPr lang="en-US" dirty="0" smtClean="0"/>
              <a:t> </a:t>
            </a:r>
            <a:r>
              <a:rPr lang="en-US" dirty="0" err="1" smtClean="0"/>
              <a:t>adalah</a:t>
            </a:r>
            <a:r>
              <a:rPr lang="en-US" dirty="0" smtClean="0"/>
              <a:t> orang yang </a:t>
            </a:r>
            <a:r>
              <a:rPr lang="en-US" dirty="0" err="1" smtClean="0"/>
              <a:t>hidup</a:t>
            </a:r>
            <a:r>
              <a:rPr lang="en-US" dirty="0" smtClean="0"/>
              <a:t> </a:t>
            </a:r>
            <a:r>
              <a:rPr lang="en-US" dirty="0" err="1" smtClean="0"/>
              <a:t>dan</a:t>
            </a:r>
            <a:r>
              <a:rPr lang="en-US" dirty="0" smtClean="0"/>
              <a:t> </a:t>
            </a:r>
            <a:r>
              <a:rPr lang="en-US" dirty="0" err="1" smtClean="0"/>
              <a:t>tindakannya</a:t>
            </a:r>
            <a:r>
              <a:rPr lang="en-US" dirty="0" smtClean="0"/>
              <a:t> </a:t>
            </a:r>
            <a:r>
              <a:rPr lang="en-US" dirty="0" err="1" smtClean="0"/>
              <a:t>diwarnai</a:t>
            </a:r>
            <a:r>
              <a:rPr lang="en-US" dirty="0" smtClean="0"/>
              <a:t> </a:t>
            </a:r>
            <a:r>
              <a:rPr lang="en-US" dirty="0" err="1" smtClean="0"/>
              <a:t>dan</a:t>
            </a:r>
            <a:r>
              <a:rPr lang="en-US" dirty="0" smtClean="0"/>
              <a:t> </a:t>
            </a:r>
            <a:r>
              <a:rPr lang="en-US" dirty="0" err="1" smtClean="0"/>
              <a:t>dimotivasi</a:t>
            </a:r>
            <a:r>
              <a:rPr lang="en-US" dirty="0" smtClean="0"/>
              <a:t> </a:t>
            </a:r>
            <a:r>
              <a:rPr lang="en-US" dirty="0" err="1" smtClean="0"/>
              <a:t>oleh</a:t>
            </a:r>
            <a:r>
              <a:rPr lang="en-US" dirty="0" smtClean="0"/>
              <a:t> </a:t>
            </a:r>
            <a:r>
              <a:rPr lang="en-US" dirty="0" err="1" smtClean="0"/>
              <a:t>iman</a:t>
            </a:r>
            <a:r>
              <a:rPr lang="en-US" dirty="0" smtClean="0"/>
              <a:t> </a:t>
            </a:r>
            <a:r>
              <a:rPr lang="en-US" dirty="0" err="1" smtClean="0"/>
              <a:t>kristiani</a:t>
            </a:r>
            <a:r>
              <a:rPr lang="en-US" dirty="0" smtClean="0"/>
              <a:t>.</a:t>
            </a:r>
          </a:p>
          <a:p>
            <a:endParaRPr lang="en-US" dirty="0" smtClean="0"/>
          </a:p>
          <a:p>
            <a:r>
              <a:rPr lang="en-US" dirty="0" err="1" smtClean="0"/>
              <a:t>Seorang</a:t>
            </a:r>
            <a:r>
              <a:rPr lang="en-US" dirty="0" smtClean="0"/>
              <a:t> yang </a:t>
            </a:r>
            <a:r>
              <a:rPr lang="en-US" dirty="0" err="1" smtClean="0"/>
              <a:t>beriman</a:t>
            </a:r>
            <a:r>
              <a:rPr lang="en-US" dirty="0" smtClean="0"/>
              <a:t> </a:t>
            </a:r>
            <a:r>
              <a:rPr lang="en-US" dirty="0" err="1" smtClean="0"/>
              <a:t>kristiani</a:t>
            </a:r>
            <a:r>
              <a:rPr lang="en-US" dirty="0" smtClean="0"/>
              <a:t> </a:t>
            </a:r>
            <a:r>
              <a:rPr lang="en-US" dirty="0" err="1" smtClean="0"/>
              <a:t>adalah</a:t>
            </a:r>
            <a:r>
              <a:rPr lang="en-US" dirty="0" smtClean="0"/>
              <a:t> </a:t>
            </a:r>
            <a:r>
              <a:rPr lang="en-US" dirty="0" err="1" smtClean="0"/>
              <a:t>seorang</a:t>
            </a:r>
            <a:r>
              <a:rPr lang="en-US" dirty="0" smtClean="0"/>
              <a:t> yang RELIGIUS, yang </a:t>
            </a:r>
            <a:r>
              <a:rPr lang="en-US" dirty="0" err="1" smtClean="0"/>
              <a:t>selalu</a:t>
            </a:r>
            <a:r>
              <a:rPr lang="en-US" dirty="0" smtClean="0"/>
              <a:t> </a:t>
            </a:r>
            <a:r>
              <a:rPr lang="en-US" dirty="0" err="1" smtClean="0"/>
              <a:t>menyandarkan</a:t>
            </a:r>
            <a:r>
              <a:rPr lang="en-US" dirty="0" smtClean="0"/>
              <a:t> </a:t>
            </a:r>
            <a:r>
              <a:rPr lang="en-US" dirty="0" err="1" smtClean="0"/>
              <a:t>hidupnya</a:t>
            </a:r>
            <a:r>
              <a:rPr lang="en-US" dirty="0" smtClean="0"/>
              <a:t> </a:t>
            </a:r>
            <a:r>
              <a:rPr lang="en-US" dirty="0" err="1" smtClean="0"/>
              <a:t>pada</a:t>
            </a:r>
            <a:r>
              <a:rPr lang="en-US" dirty="0" smtClean="0"/>
              <a:t> </a:t>
            </a:r>
            <a:r>
              <a:rPr lang="en-US" dirty="0" err="1" smtClean="0"/>
              <a:t>Kristus</a:t>
            </a:r>
            <a:r>
              <a:rPr lang="en-US" dirty="0" smtClean="0"/>
              <a:t> </a:t>
            </a:r>
            <a:r>
              <a:rPr lang="en-US" dirty="0" err="1" smtClean="0"/>
              <a:t>dan</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seluruh</a:t>
            </a:r>
            <a:r>
              <a:rPr lang="en-US" dirty="0" smtClean="0"/>
              <a:t> </a:t>
            </a:r>
            <a:r>
              <a:rPr lang="en-US" dirty="0" err="1" smtClean="0"/>
              <a:t>peristiwa</a:t>
            </a:r>
            <a:r>
              <a:rPr lang="en-US" dirty="0" smtClean="0"/>
              <a:t> </a:t>
            </a:r>
            <a:r>
              <a:rPr lang="en-US" dirty="0" err="1" smtClean="0"/>
              <a:t>hidupnya</a:t>
            </a:r>
            <a:r>
              <a:rPr lang="en-US" dirty="0" smtClean="0"/>
              <a:t> </a:t>
            </a:r>
            <a:r>
              <a:rPr lang="en-US" dirty="0" err="1" smtClean="0"/>
              <a:t>merupakan</a:t>
            </a:r>
            <a:r>
              <a:rPr lang="en-US" dirty="0" smtClean="0"/>
              <a:t> </a:t>
            </a:r>
            <a:r>
              <a:rPr lang="en-US" dirty="0" err="1" smtClean="0"/>
              <a:t>karya</a:t>
            </a:r>
            <a:r>
              <a:rPr lang="en-US" dirty="0" smtClean="0"/>
              <a:t> </a:t>
            </a:r>
            <a:r>
              <a:rPr lang="en-US" dirty="0" err="1" smtClean="0"/>
              <a:t>Kristus</a:t>
            </a:r>
            <a:r>
              <a:rPr lang="en-US" dirty="0" smtClean="0"/>
              <a:t> yang </a:t>
            </a:r>
            <a:r>
              <a:rPr lang="en-US" dirty="0" err="1" smtClean="0"/>
              <a:t>menyelamatkan</a:t>
            </a:r>
            <a:r>
              <a:rPr lang="en-US" dirty="0" smtClean="0"/>
              <a:t>.</a:t>
            </a:r>
          </a:p>
          <a:p>
            <a:endParaRPr lang="en-US" dirty="0"/>
          </a:p>
        </p:txBody>
      </p:sp>
    </p:spTree>
    <p:extLst>
      <p:ext uri="{BB962C8B-B14F-4D97-AF65-F5344CB8AC3E}">
        <p14:creationId xmlns:p14="http://schemas.microsoft.com/office/powerpoint/2010/main" val="1281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4857</TotalTime>
  <Words>2438</Words>
  <Application>Microsoft Office PowerPoint</Application>
  <PresentationFormat>On-screen Show (4:3)</PresentationFormat>
  <Paragraphs>228</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Impact</vt:lpstr>
      <vt:lpstr>Times New Roman</vt:lpstr>
      <vt:lpstr>Wingdings</vt:lpstr>
      <vt:lpstr>NewsPrint</vt:lpstr>
      <vt:lpstr>BERIMAN KRISTIANI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MEWUJUDKAN IMAN KRISTIANI</vt:lpstr>
      <vt:lpstr>PENGHAYATAN IMAN PRIBADI</vt:lpstr>
      <vt:lpstr>PENGHAYATAN IMAN PRIBADI</vt:lpstr>
      <vt:lpstr>IMAN YANG KOKOH   ( Filipi  1 : 27-30)</vt:lpstr>
      <vt:lpstr>PENGEMBANGAN IMAN </vt:lpstr>
      <vt:lpstr>TANTANGAN/HAMBATAN  PENGHAYATAN  IMAN DALAM JEMAAT</vt:lpstr>
      <vt:lpstr>TANTANGAN/HAMBATAN  PENGHAYATAN  IMAN DALAM JEMAAT</vt:lpstr>
      <vt:lpstr>JEMAAT PERTAMA  ( Kis  2 : 41-47)</vt:lpstr>
      <vt:lpstr>JEMAAT PERTAMA  ( Kis  2 : 41-47)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MEWUJUDKAN IMAN KRISTIANI</dc:title>
  <dc:creator>USER</dc:creator>
  <cp:lastModifiedBy>Windows User</cp:lastModifiedBy>
  <cp:revision>88</cp:revision>
  <dcterms:created xsi:type="dcterms:W3CDTF">2015-10-20T04:59:07Z</dcterms:created>
  <dcterms:modified xsi:type="dcterms:W3CDTF">2019-09-02T08:04:46Z</dcterms:modified>
</cp:coreProperties>
</file>