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7" r:id="rId3"/>
    <p:sldId id="286" r:id="rId4"/>
    <p:sldId id="287" r:id="rId5"/>
    <p:sldId id="280" r:id="rId6"/>
    <p:sldId id="281" r:id="rId7"/>
    <p:sldId id="282" r:id="rId8"/>
    <p:sldId id="283" r:id="rId9"/>
    <p:sldId id="288" r:id="rId10"/>
    <p:sldId id="296" r:id="rId11"/>
    <p:sldId id="277" r:id="rId12"/>
    <p:sldId id="295" r:id="rId13"/>
    <p:sldId id="298" r:id="rId14"/>
    <p:sldId id="302" r:id="rId15"/>
    <p:sldId id="291" r:id="rId16"/>
    <p:sldId id="266" r:id="rId17"/>
    <p:sldId id="300" r:id="rId18"/>
    <p:sldId id="301" r:id="rId19"/>
    <p:sldId id="265" r:id="rId20"/>
    <p:sldId id="289" r:id="rId21"/>
    <p:sldId id="292" r:id="rId22"/>
    <p:sldId id="293" r:id="rId23"/>
  </p:sldIdLst>
  <p:sldSz cx="9144000" cy="6858000" type="screen4x3"/>
  <p:notesSz cx="6858000" cy="931386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>
        <p:scale>
          <a:sx n="70" d="100"/>
          <a:sy n="70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F5932-4CD6-4EFC-AA6C-A43C74C2CD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C9C6481E-88FC-4BBD-954C-3D2C093DB8D2}">
      <dgm:prSet/>
      <dgm:spPr/>
      <dgm:t>
        <a:bodyPr/>
        <a:lstStyle/>
        <a:p>
          <a:pPr rtl="0"/>
          <a:r>
            <a:rPr lang="id-ID" dirty="0" smtClean="0"/>
            <a:t>MAKNA PENCIPTAAN MANUSIA SEBAGAI LAKI-LAKI ATAU PEREMPUAN</a:t>
          </a:r>
          <a:endParaRPr lang="id-ID" dirty="0"/>
        </a:p>
      </dgm:t>
    </dgm:pt>
    <dgm:pt modelId="{DD12644F-256D-4AC4-B189-E993E9E6B646}" type="parTrans" cxnId="{92127F29-BF09-40F9-946F-6456302C6266}">
      <dgm:prSet/>
      <dgm:spPr/>
      <dgm:t>
        <a:bodyPr/>
        <a:lstStyle/>
        <a:p>
          <a:endParaRPr lang="id-ID"/>
        </a:p>
      </dgm:t>
    </dgm:pt>
    <dgm:pt modelId="{081A68A9-C77E-4103-B691-C49BB00C2E82}" type="sibTrans" cxnId="{92127F29-BF09-40F9-946F-6456302C6266}">
      <dgm:prSet/>
      <dgm:spPr/>
      <dgm:t>
        <a:bodyPr/>
        <a:lstStyle/>
        <a:p>
          <a:endParaRPr lang="id-ID"/>
        </a:p>
      </dgm:t>
    </dgm:pt>
    <dgm:pt modelId="{39169F4E-C661-449D-8BE3-EEDC166F31BC}" type="pres">
      <dgm:prSet presAssocID="{625F5932-4CD6-4EFC-AA6C-A43C74C2CD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0CD796E-23AD-43B1-AC19-B2C39965CFDF}" type="pres">
      <dgm:prSet presAssocID="{C9C6481E-88FC-4BBD-954C-3D2C093DB8D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043D6A6-9A6A-47A2-B112-56A5941F7BED}" type="presOf" srcId="{625F5932-4CD6-4EFC-AA6C-A43C74C2CD93}" destId="{39169F4E-C661-449D-8BE3-EEDC166F31BC}" srcOrd="0" destOrd="0" presId="urn:microsoft.com/office/officeart/2005/8/layout/vList2"/>
    <dgm:cxn modelId="{92127F29-BF09-40F9-946F-6456302C6266}" srcId="{625F5932-4CD6-4EFC-AA6C-A43C74C2CD93}" destId="{C9C6481E-88FC-4BBD-954C-3D2C093DB8D2}" srcOrd="0" destOrd="0" parTransId="{DD12644F-256D-4AC4-B189-E993E9E6B646}" sibTransId="{081A68A9-C77E-4103-B691-C49BB00C2E82}"/>
    <dgm:cxn modelId="{FD68273C-BE98-4C43-9828-38E0DF8125EC}" type="presOf" srcId="{C9C6481E-88FC-4BBD-954C-3D2C093DB8D2}" destId="{00CD796E-23AD-43B1-AC19-B2C39965CFDF}" srcOrd="0" destOrd="0" presId="urn:microsoft.com/office/officeart/2005/8/layout/vList2"/>
    <dgm:cxn modelId="{8EC845E2-B0A4-4614-8BFE-C3F0B9E5740C}" type="presParOf" srcId="{39169F4E-C661-449D-8BE3-EEDC166F31BC}" destId="{00CD796E-23AD-43B1-AC19-B2C39965CF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D796E-23AD-43B1-AC19-B2C39965CFDF}">
      <dsp:nvSpPr>
        <dsp:cNvPr id="0" name=""/>
        <dsp:cNvSpPr/>
      </dsp:nvSpPr>
      <dsp:spPr>
        <a:xfrm>
          <a:off x="0" y="116416"/>
          <a:ext cx="8229600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MAKNA PENCIPTAAN MANUSIA SEBAGAI LAKI-LAKI ATAU PEREMPUAN</a:t>
          </a:r>
          <a:endParaRPr lang="id-ID" sz="1800" kern="1200" dirty="0"/>
        </a:p>
      </dsp:txBody>
      <dsp:txXfrm>
        <a:off x="20561" y="136977"/>
        <a:ext cx="8188478" cy="380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BC0F4-2EBD-4D02-B2A0-7F6D483148E8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E607-A0E4-45B7-AB55-B3D22FE38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44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9662A-FB7F-41F2-8106-7A1DB65C5208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F8F16-DA4D-4E07-B357-9AD0A01E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6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F8F16-DA4D-4E07-B357-9AD0A01E67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3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F8F16-DA4D-4E07-B357-9AD0A01E67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9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3136E03-4750-4B42-B003-25D54C09B1EF}" type="datetimeFigureOut">
              <a:rPr lang="id-ID" smtClean="0"/>
              <a:pPr/>
              <a:t>10/11/2016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EB2F659-CBA1-44FE-9436-8335F792849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Public/Desktop/Alkitab%20Elektronik.l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../Public/Desktop/Alkitab%20Elektronik.ln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pasiana.com/ninoy/10-pandangan-salah-pria-tentang-wanita_552e06c16ea834c4218b45ad" TargetMode="External"/><Relationship Id="rId2" Type="http://schemas.openxmlformats.org/officeDocument/2006/relationships/hyperlink" Target="http://www.ilo.org/wcmsp5/groups/public/---asia/---ro-bangkok/---ilo-jakarta/documents/presentation/wcms_203586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.id/search?site=&amp;source=hp&amp;q=pandangan+budaya+tentang+laki-laki+dan+perempuan&amp;oq=PANDA&amp;gs_l=hp.1.0.35i39j0l2j0i131j0l6.6184.7261.0.10481.6.6.0.0.0.0.1096.2043.3-1j0j1j0j1.3.0....0...1c.1.64.hp..4.2.1697.0.0dhxz_AEClA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67544" y="3504161"/>
            <a:ext cx="4104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AKU  DICIPTAKAN  SEBAGAI  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rlin Sans FB Demi" pitchFamily="34" charset="0"/>
            </a:endParaRPr>
          </a:p>
          <a:p>
            <a:pPr algn="ctr"/>
            <a:r>
              <a:rPr lang="id-I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LAKI-LAKI  atau PEREMPUAN</a:t>
            </a:r>
            <a:endParaRPr lang="id-ID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rlin Sans FB Demi" pitchFamily="34" charset="0"/>
            </a:endParaRPr>
          </a:p>
        </p:txBody>
      </p:sp>
      <p:pic>
        <p:nvPicPr>
          <p:cNvPr id="2" name="Picture 2" descr="C:\Users\Very\Documents\manusia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20688"/>
            <a:ext cx="3888432" cy="540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69254" y="571480"/>
            <a:ext cx="3829048" cy="500066"/>
          </a:xfr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2400" dirty="0" smtClean="0"/>
              <a:t>CIRI FISIK BIOLOGIS</a:t>
            </a:r>
            <a:endParaRPr lang="id-ID" sz="24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185968"/>
              </p:ext>
            </p:extLst>
          </p:nvPr>
        </p:nvGraphicFramePr>
        <p:xfrm>
          <a:off x="457200" y="1142984"/>
          <a:ext cx="8229600" cy="492921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42942">
                <a:tc>
                  <a:txBody>
                    <a:bodyPr/>
                    <a:lstStyle/>
                    <a:p>
                      <a:r>
                        <a:rPr lang="id-ID" dirty="0" smtClean="0"/>
                        <a:t>LAKI-LAKI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PEREMPUAN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LAKI-LAKI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PEREMPUAN</a:t>
                      </a:r>
                      <a:endParaRPr lang="id-ID" dirty="0"/>
                    </a:p>
                  </a:txBody>
                  <a:tcPr/>
                </a:tc>
              </a:tr>
              <a:tr h="42862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Ganteng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Suara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berat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Dada </a:t>
                      </a:r>
                      <a:r>
                        <a:rPr lang="en-US" baseline="0" dirty="0" err="1" smtClean="0"/>
                        <a:t>bidang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Berotot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Jakun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Kumis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Jenggot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Kulit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kasar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dll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id-ID" baseline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Kulit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halus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Rambut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Kurang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berbulu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Suara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merdu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Langsing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Pinggul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besar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Payudara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Cantik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Rahim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dll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Labil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loyal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peka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Tangguh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Malas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Bijaksana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Tegas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Caper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Kasar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Berani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id-ID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baseline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Pelit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Boros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Manja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Baper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Cerewet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Genit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Matre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Peka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Sabar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dll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id-ID" baseline="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" name="Title 11"/>
          <p:cNvSpPr txBox="1">
            <a:spLocks/>
          </p:cNvSpPr>
          <p:nvPr/>
        </p:nvSpPr>
        <p:spPr>
          <a:xfrm>
            <a:off x="4380301" y="571480"/>
            <a:ext cx="4471990" cy="57150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CIRI KARAKTER/KEPRIBADIAN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9254" y="4636115"/>
            <a:ext cx="388843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Perbedaan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laki-laki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dilihat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tampak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623518"/>
            <a:ext cx="40324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Perbedaan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karakter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kepribadian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laki-laki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sulit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dibedakan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hampir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6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8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3648" y="1052736"/>
            <a:ext cx="6408712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KITAB SUCI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KEJ 1 : 26 – 27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KEJ 2 : 18. 21 - 23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0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476672"/>
            <a:ext cx="2775252" cy="666312"/>
          </a:xfr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4000" dirty="0" smtClean="0">
                <a:hlinkClick r:id="rId2" action="ppaction://hlinkfile"/>
              </a:rPr>
              <a:t> Kitab Suci</a:t>
            </a:r>
            <a:endParaRPr lang="id-ID" sz="4000" dirty="0">
              <a:hlinkClick r:id="rId2" action="ppaction://hlinkfile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691611"/>
              </p:ext>
            </p:extLst>
          </p:nvPr>
        </p:nvGraphicFramePr>
        <p:xfrm>
          <a:off x="428596" y="1146366"/>
          <a:ext cx="8429684" cy="487492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95332"/>
                <a:gridCol w="4934352"/>
              </a:tblGrid>
              <a:tr h="394363">
                <a:tc>
                  <a:txBody>
                    <a:bodyPr/>
                    <a:lstStyle/>
                    <a:p>
                      <a:r>
                        <a:rPr lang="id-ID" dirty="0" smtClean="0"/>
                        <a:t>KEJ</a:t>
                      </a:r>
                      <a:r>
                        <a:rPr lang="id-ID" baseline="0" dirty="0" smtClean="0"/>
                        <a:t> 1 : 26 - 28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KEJ 2 : 18</a:t>
                      </a:r>
                      <a:r>
                        <a:rPr lang="en-US" dirty="0" smtClean="0"/>
                        <a:t>. 21</a:t>
                      </a:r>
                      <a:r>
                        <a:rPr lang="id-ID" dirty="0" smtClean="0"/>
                        <a:t> – 2</a:t>
                      </a:r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4126751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laki-laki</a:t>
                      </a:r>
                      <a:r>
                        <a:rPr lang="id-ID" sz="2400" baseline="0" dirty="0" smtClean="0"/>
                        <a:t> dan perempuan diciptakan menurut gambar Allah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sz="2400" baseline="0" dirty="0" smtClean="0"/>
                        <a:t>laki-laki dan perempuan diberi tugas oleh Allah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err="1" smtClean="0"/>
                        <a:t>menguasai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alam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ciptaan</a:t>
                      </a:r>
                      <a:r>
                        <a:rPr lang="en-US" sz="2400" i="1" baseline="0" dirty="0" smtClean="0"/>
                        <a:t>, </a:t>
                      </a:r>
                      <a:r>
                        <a:rPr lang="en-US" sz="2400" i="1" baseline="0" dirty="0" err="1" smtClean="0"/>
                        <a:t>memanfaatkan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alam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ciptaan</a:t>
                      </a:r>
                      <a:r>
                        <a:rPr lang="en-US" sz="2400" i="1" baseline="0" dirty="0" smtClean="0"/>
                        <a:t>, </a:t>
                      </a:r>
                      <a:r>
                        <a:rPr lang="en-US" sz="2400" i="1" baseline="0" dirty="0" err="1" smtClean="0"/>
                        <a:t>dan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merawat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alam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ciptaan</a:t>
                      </a:r>
                      <a:endParaRPr lang="en-US" sz="2400" baseline="0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id-ID" sz="24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P</a:t>
                      </a:r>
                      <a:r>
                        <a:rPr lang="id-ID" sz="2400" dirty="0" smtClean="0"/>
                        <a:t>erempuan </a:t>
                      </a:r>
                      <a:r>
                        <a:rPr lang="en-US" sz="2400" dirty="0" err="1" smtClean="0"/>
                        <a:t>adalah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penolong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bagi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laki-laki</a:t>
                      </a:r>
                      <a:r>
                        <a:rPr lang="en-US" sz="2400" baseline="0" dirty="0" smtClean="0"/>
                        <a:t> yang </a:t>
                      </a:r>
                      <a:r>
                        <a:rPr lang="en-US" sz="2400" baseline="0" dirty="0" err="1" smtClean="0"/>
                        <a:t>sepadan</a:t>
                      </a:r>
                      <a:endParaRPr lang="id-ID" sz="24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err="1" smtClean="0"/>
                        <a:t>Perempuan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bukan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tiruan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baseline="0" dirty="0" err="1" smtClean="0"/>
                        <a:t>imitasi</a:t>
                      </a:r>
                      <a:r>
                        <a:rPr lang="en-US" sz="2400" baseline="0" dirty="0" smtClean="0"/>
                        <a:t>) </a:t>
                      </a:r>
                      <a:r>
                        <a:rPr lang="en-US" sz="2400" baseline="0" dirty="0" err="1" smtClean="0"/>
                        <a:t>dari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laki-laki</a:t>
                      </a:r>
                      <a:endParaRPr lang="en-US" sz="24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err="1" smtClean="0"/>
                        <a:t>Laki-laki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diciptakan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dari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debu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tanah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perempuan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diambil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dari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rusuk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laki-laki</a:t>
                      </a:r>
                      <a:r>
                        <a:rPr lang="en-US" sz="2400" baseline="0" dirty="0" smtClean="0"/>
                        <a:t>, “</a:t>
                      </a:r>
                      <a:r>
                        <a:rPr lang="en-US" sz="2400" i="1" baseline="0" dirty="0" err="1" smtClean="0"/>
                        <a:t>inilah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dia</a:t>
                      </a:r>
                      <a:r>
                        <a:rPr lang="en-US" sz="2400" i="1" baseline="0" dirty="0" smtClean="0"/>
                        <a:t>, </a:t>
                      </a:r>
                      <a:r>
                        <a:rPr lang="en-US" sz="2400" i="1" baseline="0" dirty="0" err="1" smtClean="0"/>
                        <a:t>tulang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dari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tulangku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dan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daging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dari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baseline="0" dirty="0" err="1" smtClean="0"/>
                        <a:t>dagingku</a:t>
                      </a:r>
                      <a:r>
                        <a:rPr lang="en-US" sz="2400" i="1" baseline="0" dirty="0" smtClean="0"/>
                        <a:t>”</a:t>
                      </a:r>
                      <a:endParaRPr lang="en-US" sz="24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Laki-laki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perempuan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bersifat</a:t>
                      </a:r>
                      <a:r>
                        <a:rPr lang="en-US" sz="2400" dirty="0" smtClean="0"/>
                        <a:t> </a:t>
                      </a:r>
                      <a:r>
                        <a:rPr lang="id-ID" sz="2400" dirty="0" smtClean="0"/>
                        <a:t>komplementer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saling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melengkapi</a:t>
                      </a:r>
                      <a:r>
                        <a:rPr lang="en-US" sz="2400" dirty="0" smtClean="0"/>
                        <a:t>)</a:t>
                      </a:r>
                      <a:endParaRPr lang="id-ID" sz="2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7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3648" y="1052736"/>
            <a:ext cx="6408712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DOKUMEN GEREJA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KATEKISMUS GEREJA KATOLIK / KGK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1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5176" y="548680"/>
            <a:ext cx="3999388" cy="666312"/>
          </a:xfr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3200" dirty="0" smtClean="0">
                <a:hlinkClick r:id="rId2" action="ppaction://hlinkfile"/>
              </a:rPr>
              <a:t> </a:t>
            </a:r>
            <a:r>
              <a:rPr lang="en-US" sz="3200" dirty="0" smtClean="0">
                <a:hlinkClick r:id="rId2" action="ppaction://hlinkfile"/>
              </a:rPr>
              <a:t>KGK, art. 2333-2334</a:t>
            </a:r>
            <a:endParaRPr lang="id-ID" sz="3200" dirty="0">
              <a:hlinkClick r:id="rId2" action="ppaction://hlinkfi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628800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“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,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pria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wanita</a:t>
            </a:r>
            <a:r>
              <a:rPr lang="en-US" sz="2000" dirty="0" smtClean="0"/>
              <a:t>,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mengakui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seksualitasnya</a:t>
            </a:r>
            <a:r>
              <a:rPr lang="en-US" sz="2000" dirty="0" smtClean="0"/>
              <a:t>…” (2333)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Allah </a:t>
            </a:r>
            <a:r>
              <a:rPr lang="en-US" sz="2000" dirty="0" err="1"/>
              <a:t>menganugerahkan</a:t>
            </a:r>
            <a:r>
              <a:rPr lang="en-US" sz="2000" dirty="0"/>
              <a:t> </a:t>
            </a:r>
            <a:r>
              <a:rPr lang="en-US" sz="2000" dirty="0" err="1"/>
              <a:t>pria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martabat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hak-hak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yang </a:t>
            </a:r>
            <a:r>
              <a:rPr lang="en-US" sz="2000" dirty="0" err="1" smtClean="0"/>
              <a:t>khas</a:t>
            </a:r>
            <a:r>
              <a:rPr lang="en-US" sz="2000" dirty="0" smtClean="0"/>
              <a:t> (2334)</a:t>
            </a:r>
            <a:endParaRPr lang="en-US" sz="2000" dirty="0"/>
          </a:p>
          <a:p>
            <a:endParaRPr lang="en-US" sz="2400" dirty="0"/>
          </a:p>
          <a:p>
            <a:r>
              <a:rPr lang="en-US" sz="2000" dirty="0" err="1" smtClean="0"/>
              <a:t>Artinya</a:t>
            </a:r>
            <a:r>
              <a:rPr lang="en-US" sz="2000" dirty="0" smtClean="0"/>
              <a:t>: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(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)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mengakui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,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dimiliki</a:t>
            </a:r>
            <a:r>
              <a:rPr lang="en-US" sz="2000" dirty="0" smtClean="0"/>
              <a:t>.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martabat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,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tanggungjawab</a:t>
            </a:r>
            <a:r>
              <a:rPr lang="en-US" sz="2000" dirty="0" smtClean="0"/>
              <a:t> yang </a:t>
            </a:r>
            <a:r>
              <a:rPr lang="en-US" sz="2000" dirty="0" err="1" smtClean="0"/>
              <a:t>khas</a:t>
            </a:r>
            <a:r>
              <a:rPr lang="en-US" sz="2000" dirty="0" smtClean="0"/>
              <a:t>. </a:t>
            </a:r>
            <a:r>
              <a:rPr lang="en-US" sz="2000" dirty="0" err="1" smtClean="0"/>
              <a:t>Keunikan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sifat-sifat</a:t>
            </a:r>
            <a:r>
              <a:rPr lang="en-US" sz="2000" dirty="0" smtClean="0"/>
              <a:t> </a:t>
            </a:r>
            <a:r>
              <a:rPr lang="en-US" sz="2000" dirty="0" err="1" smtClean="0"/>
              <a:t>keperempuanan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keunikan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sifat-sifat</a:t>
            </a:r>
            <a:r>
              <a:rPr lang="en-US" sz="2000" dirty="0" smtClean="0"/>
              <a:t> </a:t>
            </a:r>
            <a:r>
              <a:rPr lang="en-US" sz="2000" dirty="0" err="1" smtClean="0"/>
              <a:t>kelaki-lakian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7670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5328592" cy="43204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BEBERAPA PENYIMPANGAN: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172651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Transsexual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“orang </a:t>
            </a:r>
            <a:r>
              <a:rPr lang="en-US" dirty="0"/>
              <a:t>yang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gendernya</a:t>
            </a:r>
            <a:r>
              <a:rPr lang="en-US" dirty="0"/>
              <a:t> </a:t>
            </a:r>
            <a:r>
              <a:rPr lang="en-US" dirty="0" err="1"/>
              <a:t>berlawanan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kelaminnya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biologis.Mereka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terperangkap</a:t>
            </a:r>
            <a:r>
              <a:rPr lang="en-US" dirty="0"/>
              <a:t> </a:t>
            </a:r>
            <a:r>
              <a:rPr lang="en-US" dirty="0" err="1"/>
              <a:t>ditubuh</a:t>
            </a:r>
            <a:r>
              <a:rPr lang="en-US" dirty="0"/>
              <a:t> yang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terlahir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”. </a:t>
            </a:r>
          </a:p>
          <a:p>
            <a:r>
              <a:rPr lang="en-US" dirty="0" err="1" smtClean="0"/>
              <a:t>Transeksual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homo </a:t>
            </a:r>
            <a:r>
              <a:rPr lang="en-US" dirty="0" err="1"/>
              <a:t>atau</a:t>
            </a:r>
            <a:r>
              <a:rPr lang="en-US" dirty="0"/>
              <a:t> lesbian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9592" y="2708920"/>
            <a:ext cx="80295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Transgender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“orang </a:t>
            </a:r>
            <a:r>
              <a:rPr lang="en-US" dirty="0"/>
              <a:t>yang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penampilanya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gender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”. </a:t>
            </a:r>
            <a:r>
              <a:rPr lang="en-US" dirty="0"/>
              <a:t>O</a:t>
            </a:r>
            <a:r>
              <a:rPr lang="en-US" dirty="0" smtClean="0"/>
              <a:t>rang </a:t>
            </a:r>
            <a:r>
              <a:rPr lang="en-US" dirty="0"/>
              <a:t>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level “</a:t>
            </a:r>
            <a:r>
              <a:rPr lang="en-US" dirty="0" err="1"/>
              <a:t>melanggar”norma</a:t>
            </a:r>
            <a:r>
              <a:rPr lang="en-US" dirty="0"/>
              <a:t> </a:t>
            </a:r>
            <a:r>
              <a:rPr lang="en-US" dirty="0" err="1"/>
              <a:t>kultural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wanita,misalnya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kultural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lembut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yang </a:t>
            </a:r>
            <a:r>
              <a:rPr lang="en-US" dirty="0" err="1"/>
              <a:t>berkarakter</a:t>
            </a:r>
            <a:r>
              <a:rPr lang="en-US" dirty="0"/>
              <a:t> </a:t>
            </a:r>
            <a:r>
              <a:rPr lang="en-US" dirty="0" err="1"/>
              <a:t>demikian,itu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 transgender. </a:t>
            </a:r>
            <a:endParaRPr lang="en-US" dirty="0" smtClean="0"/>
          </a:p>
          <a:p>
            <a:r>
              <a:rPr lang="en-US" dirty="0" smtClean="0"/>
              <a:t>Transgender </a:t>
            </a:r>
            <a:r>
              <a:rPr lang="en-US" dirty="0" err="1"/>
              <a:t>ada</a:t>
            </a:r>
            <a:r>
              <a:rPr lang="en-US" dirty="0"/>
              <a:t> pula yang </a:t>
            </a:r>
            <a:r>
              <a:rPr lang="en-US" dirty="0" err="1"/>
              <a:t>mengenakan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jenisnya,baik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 smtClean="0"/>
              <a:t>.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transgenderlah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kelaminnya,seperti</a:t>
            </a:r>
            <a:r>
              <a:rPr lang="en-US" dirty="0" smtClean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/>
              <a:t>sebaliknya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099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19000" contrast="-58000"/>
          </a:blip>
          <a:srcRect/>
          <a:stretch>
            <a:fillRect/>
          </a:stretch>
        </p:blipFill>
        <p:spPr bwMode="auto">
          <a:xfrm>
            <a:off x="2987824" y="1340768"/>
            <a:ext cx="5616624" cy="4752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24" y="1310916"/>
            <a:ext cx="8158162" cy="4782380"/>
          </a:xfrm>
          <a:noFill/>
          <a:ln>
            <a:solidFill>
              <a:schemeClr val="accent1">
                <a:alpha val="50000"/>
              </a:schemeClr>
            </a:solidFill>
          </a:ln>
        </p:spPr>
        <p:txBody>
          <a:bodyPr anchor="t">
            <a:normAutofit fontScale="92500" lnSpcReduction="10000"/>
          </a:bodyPr>
          <a:lstStyle/>
          <a:p>
            <a:r>
              <a:rPr lang="id-ID" sz="2000" dirty="0" smtClean="0"/>
              <a:t>Perbedaan antara laki-laki dan perempuan mudah dikenal melalui ciri fisik biologis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id-ID" sz="2000" dirty="0" smtClean="0"/>
              <a:t>juga dikenal dari karakter</a:t>
            </a:r>
            <a:r>
              <a:rPr lang="en-US" sz="2000" dirty="0"/>
              <a:t> </a:t>
            </a:r>
            <a:r>
              <a:rPr lang="id-ID" sz="2000" dirty="0" smtClean="0"/>
              <a:t>/</a:t>
            </a:r>
            <a:r>
              <a:rPr lang="en-US" sz="2000" dirty="0" smtClean="0"/>
              <a:t> </a:t>
            </a:r>
            <a:r>
              <a:rPr lang="id-ID" sz="2000" dirty="0" smtClean="0"/>
              <a:t>kepribadiaannya</a:t>
            </a:r>
          </a:p>
          <a:p>
            <a:r>
              <a:rPr lang="id-ID" sz="2000" dirty="0" smtClean="0"/>
              <a:t>Perbedaan ini merupakan sesuatu yang tidak dapat disangkal</a:t>
            </a:r>
          </a:p>
          <a:p>
            <a:r>
              <a:rPr lang="id-ID" sz="2000" dirty="0"/>
              <a:t>Perbedaan ini menggambarkan bahwa laki-laki dan perempuan unik, berbeda baik fisik maupun kemampuan yang dimiliki dan sekaligus memiliki keindahan yang tidak dimiliki pasangan lainnya</a:t>
            </a:r>
            <a:endParaRPr lang="en-US" sz="2000" dirty="0" smtClean="0"/>
          </a:p>
          <a:p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penciptaan</a:t>
            </a:r>
            <a:r>
              <a:rPr lang="en-US" sz="2000" dirty="0" smtClean="0"/>
              <a:t>: </a:t>
            </a:r>
            <a:r>
              <a:rPr lang="en-US" sz="2000" i="1" dirty="0" err="1" smtClean="0"/>
              <a:t>laki-laki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debu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tanah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perempuan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tulang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rusuk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laki-laki</a:t>
            </a:r>
            <a:endParaRPr lang="en-US" sz="2000" i="1" dirty="0" smtClean="0"/>
          </a:p>
          <a:p>
            <a:r>
              <a:rPr lang="en-US" sz="2000" dirty="0" err="1" smtClean="0"/>
              <a:t>Tuhan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: (</a:t>
            </a:r>
            <a:r>
              <a:rPr lang="en-US" sz="2000" dirty="0" err="1" smtClean="0"/>
              <a:t>supaya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melengkapi</a:t>
            </a:r>
            <a:r>
              <a:rPr lang="en-US" sz="2000" dirty="0" smtClean="0"/>
              <a:t>/</a:t>
            </a:r>
            <a:r>
              <a:rPr lang="en-US" sz="2000" dirty="0" err="1" smtClean="0"/>
              <a:t>komplementer</a:t>
            </a:r>
            <a:r>
              <a:rPr lang="en-US" sz="2000" dirty="0" smtClean="0"/>
              <a:t>).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anugerah</a:t>
            </a:r>
            <a:r>
              <a:rPr lang="en-US" sz="2000" dirty="0" smtClean="0"/>
              <a:t> Allah: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. “</a:t>
            </a:r>
            <a:r>
              <a:rPr lang="en-US" sz="2000" dirty="0" err="1" smtClean="0"/>
              <a:t>Kelaki-lakian</a:t>
            </a:r>
            <a:r>
              <a:rPr lang="en-US" sz="2000" dirty="0" smtClean="0"/>
              <a:t> </a:t>
            </a:r>
            <a:r>
              <a:rPr lang="en-US" sz="2000" dirty="0" err="1" smtClean="0"/>
              <a:t>sejati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.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, </a:t>
            </a:r>
            <a:r>
              <a:rPr lang="en-US" sz="2000" dirty="0" err="1" smtClean="0"/>
              <a:t>keperempuanan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justru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”.</a:t>
            </a:r>
          </a:p>
          <a:p>
            <a:r>
              <a:rPr lang="en-US" sz="2000" dirty="0" err="1" smtClean="0"/>
              <a:t>Keunikan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karunia</a:t>
            </a:r>
            <a:r>
              <a:rPr lang="en-US" sz="2000" dirty="0" smtClean="0"/>
              <a:t> </a:t>
            </a:r>
            <a:r>
              <a:rPr lang="en-US" sz="2000" dirty="0" err="1" smtClean="0"/>
              <a:t>Tuhan</a:t>
            </a:r>
            <a:r>
              <a:rPr lang="en-US" sz="2000" dirty="0" smtClean="0"/>
              <a:t>,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disyukuri</a:t>
            </a:r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5536" y="620688"/>
            <a:ext cx="192552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KESIMPULAN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05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342902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4355976" y="143381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id-ID" b="1" dirty="0" smtClean="0"/>
              <a:t>Not </a:t>
            </a:r>
            <a:r>
              <a:rPr lang="id-ID" b="1" dirty="0"/>
              <a:t>from his head</a:t>
            </a:r>
          </a:p>
          <a:p>
            <a:pPr>
              <a:buNone/>
            </a:pPr>
            <a:r>
              <a:rPr lang="id-ID" b="1" dirty="0"/>
              <a:t>To be above </a:t>
            </a:r>
            <a:r>
              <a:rPr lang="id-ID" b="1" dirty="0" smtClean="0"/>
              <a:t>him,</a:t>
            </a: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id-ID" b="1" dirty="0" smtClean="0"/>
              <a:t>Nor </a:t>
            </a:r>
            <a:r>
              <a:rPr lang="id-ID" b="1" dirty="0"/>
              <a:t>his </a:t>
            </a:r>
            <a:r>
              <a:rPr lang="id-ID" b="1" dirty="0" smtClean="0"/>
              <a:t>feet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id-ID" b="1" dirty="0" smtClean="0"/>
              <a:t>To </a:t>
            </a:r>
            <a:r>
              <a:rPr lang="id-ID" b="1" dirty="0"/>
              <a:t>be walked upon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id-ID" b="1" dirty="0" smtClean="0"/>
              <a:t>But </a:t>
            </a:r>
            <a:r>
              <a:rPr lang="id-ID" b="1" dirty="0"/>
              <a:t>from his side,</a:t>
            </a:r>
          </a:p>
          <a:p>
            <a:pPr>
              <a:buNone/>
            </a:pPr>
            <a:r>
              <a:rPr lang="id-ID" b="1" dirty="0"/>
              <a:t>To be </a:t>
            </a:r>
            <a:r>
              <a:rPr lang="id-ID" b="1" dirty="0" smtClean="0"/>
              <a:t>equal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id-ID" b="1" dirty="0" smtClean="0"/>
              <a:t>Near </a:t>
            </a:r>
            <a:r>
              <a:rPr lang="id-ID" b="1" dirty="0"/>
              <a:t>his </a:t>
            </a:r>
            <a:r>
              <a:rPr lang="id-ID" b="1" dirty="0" smtClean="0"/>
              <a:t>arm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id-ID" b="1" dirty="0" smtClean="0"/>
              <a:t>To </a:t>
            </a:r>
            <a:r>
              <a:rPr lang="id-ID" b="1" dirty="0"/>
              <a:t>be protected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id-ID" b="1" dirty="0" smtClean="0"/>
              <a:t>And </a:t>
            </a:r>
            <a:r>
              <a:rPr lang="id-ID" b="1" dirty="0"/>
              <a:t>close to his heart</a:t>
            </a:r>
          </a:p>
          <a:p>
            <a:pPr>
              <a:buNone/>
            </a:pPr>
            <a:r>
              <a:rPr lang="id-ID" b="1" dirty="0"/>
              <a:t>To be loved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979712" y="764704"/>
            <a:ext cx="4662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</a:t>
            </a:r>
            <a:r>
              <a:rPr lang="id-I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oman Was Created From The Rib Of Man</a:t>
            </a:r>
            <a:endParaRPr lang="id-ID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6972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65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2984"/>
            <a:ext cx="3970784" cy="49831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 smtClean="0"/>
              <a:t>Allah menciptakan manusia: laki-laki atau perempuan dengan segala keindahan/kebaikannya. Oleh karena itu, </a:t>
            </a:r>
            <a:r>
              <a:rPr lang="id-ID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manusia sangat berharga di mata Allah</a:t>
            </a:r>
          </a:p>
          <a:p>
            <a:r>
              <a:rPr lang="id-ID" dirty="0" smtClean="0"/>
              <a:t>Hidup sebagai </a:t>
            </a:r>
            <a:r>
              <a:rPr lang="id-ID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laki-laki atau perempuan merupakan anugerah Allah</a:t>
            </a:r>
            <a:r>
              <a:rPr lang="id-ID" dirty="0" smtClean="0"/>
              <a:t> karena Allah sudah mempunyai maksud tertentu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124744"/>
            <a:ext cx="4329807" cy="5040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Allah menciptakan manusia dengan segala perbedaan supaya </a:t>
            </a:r>
            <a:r>
              <a:rPr lang="id-ID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manusia saling melengkapi / komplementer</a:t>
            </a:r>
          </a:p>
          <a:p>
            <a:r>
              <a:rPr lang="id-ID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Allah menciptakan manusia secara sangat istimewa, oleh karena itu, </a:t>
            </a:r>
            <a:r>
              <a:rPr lang="id-ID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manusia sangat dikasihi</a:t>
            </a:r>
          </a:p>
          <a:p>
            <a:r>
              <a:rPr lang="id-ID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Laki-laki dan perempuan dipanggil kepada kesempurnaan</a:t>
            </a:r>
            <a:endParaRPr lang="id-ID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2160240" cy="57150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ANDAI….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060848"/>
            <a:ext cx="7704856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Aku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seorang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berjenis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kelamin</a:t>
            </a:r>
            <a:r>
              <a:rPr lang="en-US" sz="2000" dirty="0" smtClean="0">
                <a:solidFill>
                  <a:schemeClr val="tx1"/>
                </a:solidFill>
              </a:rPr>
              <a:t> …………………………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Kalau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dilahirkan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kembali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dunia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ingin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dilahirkan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……………………… (</a:t>
            </a:r>
            <a:r>
              <a:rPr lang="en-US" sz="2000" dirty="0" err="1" smtClean="0">
                <a:solidFill>
                  <a:schemeClr val="tx1"/>
                </a:solidFill>
              </a:rPr>
              <a:t>perempuan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laki-laki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Alasanku</a:t>
            </a:r>
            <a:r>
              <a:rPr lang="en-US" sz="2000" dirty="0" smtClean="0">
                <a:solidFill>
                  <a:schemeClr val="tx1"/>
                </a:solidFill>
              </a:rPr>
              <a:t>: ………………………………………………………………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9738" y="404664"/>
            <a:ext cx="8215874" cy="50405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2800" dirty="0" smtClean="0"/>
              <a:t>IDENTIFIKASI</a:t>
            </a:r>
            <a:r>
              <a:rPr lang="en-US" sz="2800" dirty="0" smtClean="0"/>
              <a:t> : Cara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endParaRPr lang="id-ID" sz="2800" dirty="0"/>
          </a:p>
        </p:txBody>
      </p:sp>
      <p:sp>
        <p:nvSpPr>
          <p:cNvPr id="5" name="Rectangle 4">
            <a:hlinkClick r:id="rId2"/>
          </p:cNvPr>
          <p:cNvSpPr/>
          <p:nvPr/>
        </p:nvSpPr>
        <p:spPr>
          <a:xfrm>
            <a:off x="524702" y="1300543"/>
            <a:ext cx="267914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http://www.ilo.org/wcmsp5/groups/public/---asia/---ro-bangkok/---ilo-jakarta/documents/presentation/wcms_203586.pdf</a:t>
            </a:r>
          </a:p>
        </p:txBody>
      </p:sp>
      <p:sp>
        <p:nvSpPr>
          <p:cNvPr id="6" name="Rectangle 5">
            <a:hlinkClick r:id="rId3"/>
          </p:cNvPr>
          <p:cNvSpPr/>
          <p:nvPr/>
        </p:nvSpPr>
        <p:spPr>
          <a:xfrm>
            <a:off x="3347864" y="1704508"/>
            <a:ext cx="266429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http://www.kompasiana.com/ninoy/10-pandangan-salah-pria-tentang-wanita_552e06c16ea834c4218b45ad</a:t>
            </a:r>
          </a:p>
        </p:txBody>
      </p:sp>
      <p:sp>
        <p:nvSpPr>
          <p:cNvPr id="7" name="Rectangle 6">
            <a:hlinkClick r:id="rId4"/>
          </p:cNvPr>
          <p:cNvSpPr/>
          <p:nvPr/>
        </p:nvSpPr>
        <p:spPr>
          <a:xfrm>
            <a:off x="6191717" y="1671522"/>
            <a:ext cx="2324785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https://agnessekar.wordpress.com/2009/01/08/perempuan-dalam-perspektif-budaya/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6709" y="2487086"/>
            <a:ext cx="2535130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BUDAYA PATRIAKHI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702" y="285641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patriakhal</a:t>
            </a:r>
            <a:r>
              <a:rPr lang="en-US" dirty="0" smtClean="0"/>
              <a:t>/</a:t>
            </a:r>
            <a:r>
              <a:rPr lang="en-US" dirty="0" err="1" smtClean="0"/>
              <a:t>patriaki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7314" y="3614744"/>
            <a:ext cx="82497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/>
              <a:t>Budaya</a:t>
            </a:r>
            <a:r>
              <a:rPr lang="en-US" i="1" dirty="0"/>
              <a:t> </a:t>
            </a:r>
            <a:r>
              <a:rPr lang="en-US" i="1" dirty="0" err="1" smtClean="0"/>
              <a:t>patriaki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/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wanita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2388" y="4293096"/>
            <a:ext cx="77457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di Indonesia yang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Batak</a:t>
            </a:r>
            <a:r>
              <a:rPr lang="en-US" dirty="0" smtClean="0"/>
              <a:t> – yang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 </a:t>
            </a:r>
            <a:r>
              <a:rPr lang="en-US" dirty="0" err="1" smtClean="0"/>
              <a:t>klan</a:t>
            </a:r>
            <a:r>
              <a:rPr lang="en-US" dirty="0" smtClean="0"/>
              <a:t>/</a:t>
            </a:r>
            <a:r>
              <a:rPr lang="en-US" dirty="0" err="1" smtClean="0"/>
              <a:t>marga</a:t>
            </a:r>
            <a:r>
              <a:rPr lang="en-US" dirty="0" smtClean="0"/>
              <a:t>. ATAU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,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EMANSIPASI,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yang </a:t>
            </a:r>
            <a:r>
              <a:rPr lang="en-US" dirty="0" err="1" smtClean="0"/>
              <a:t>memperjuangkan</a:t>
            </a:r>
            <a:r>
              <a:rPr lang="en-US" dirty="0" smtClean="0"/>
              <a:t> </a:t>
            </a:r>
            <a:r>
              <a:rPr lang="en-US" dirty="0" err="1" smtClean="0"/>
              <a:t>kesetaraan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80691" y="977377"/>
            <a:ext cx="3783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Pilih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salah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satu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buatlah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kesimpulan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berita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tersebut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0" grpId="0"/>
      <p:bldP spid="11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692695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MAKNA KESEDERAJATAN </a:t>
            </a:r>
          </a:p>
          <a:p>
            <a:pPr algn="ctr"/>
            <a:r>
              <a:rPr lang="en-US" dirty="0" smtClean="0"/>
              <a:t>PEREMPUAN DAN LAKI-LAKI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217" y="1628800"/>
            <a:ext cx="7848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Allah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menghendaki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. </a:t>
            </a:r>
            <a:r>
              <a:rPr lang="en-US" sz="2000" i="1" dirty="0" smtClean="0"/>
              <a:t>“</a:t>
            </a:r>
            <a:r>
              <a:rPr lang="en-US" sz="2000" i="1" dirty="0" err="1" smtClean="0"/>
              <a:t>Tidak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baik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kalau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manusia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seorang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saja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Aku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menjadikan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penolong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sepadan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dirinya</a:t>
            </a:r>
            <a:r>
              <a:rPr lang="en-US" sz="2000" i="1" dirty="0" smtClean="0"/>
              <a:t>”</a:t>
            </a:r>
          </a:p>
          <a:p>
            <a:endParaRPr lang="en-US" sz="20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Laki-laki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diciptakan</a:t>
            </a:r>
            <a:r>
              <a:rPr lang="en-US" sz="2000" dirty="0" smtClean="0"/>
              <a:t> “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yang lain”,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“</a:t>
            </a:r>
            <a:r>
              <a:rPr lang="en-US" sz="2000" dirty="0" err="1" smtClean="0"/>
              <a:t>penolong</a:t>
            </a:r>
            <a:r>
              <a:rPr lang="en-US" sz="2000" dirty="0" smtClean="0"/>
              <a:t>”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yang lain,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melengkapi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Laki-laki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perempuan</a:t>
            </a:r>
            <a:r>
              <a:rPr lang="en-US" sz="2000" dirty="0" smtClean="0"/>
              <a:t> </a:t>
            </a:r>
            <a:r>
              <a:rPr lang="en-US" sz="2000" dirty="0" err="1" smtClean="0"/>
              <a:t>dipanggil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bersama-sama</a:t>
            </a:r>
            <a:r>
              <a:rPr lang="en-US" sz="2000" dirty="0" smtClean="0"/>
              <a:t> </a:t>
            </a:r>
            <a:r>
              <a:rPr lang="en-US" sz="2000" dirty="0" err="1" smtClean="0"/>
              <a:t>bertanggungjawab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ciptaan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meneruskan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. ( </a:t>
            </a:r>
            <a:r>
              <a:rPr lang="en-US" sz="2000" i="1" dirty="0" err="1" smtClean="0"/>
              <a:t>menguasai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memanfaatkan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merawat</a:t>
            </a:r>
            <a:r>
              <a:rPr lang="en-US" sz="2000" i="1" dirty="0"/>
              <a:t> </a:t>
            </a:r>
            <a:r>
              <a:rPr lang="en-US" sz="2000" i="1" dirty="0" err="1" smtClean="0"/>
              <a:t>alam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ciptaan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beranak-cucu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bertambah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banyak</a:t>
            </a:r>
            <a:r>
              <a:rPr lang="en-US" sz="2000" i="1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87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2068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 PRIBADI: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700808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BUATLAH SEBUAH KARTU UCAPAN BAGI SESAMAMU:</a:t>
            </a:r>
          </a:p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#. DARI LAKI-LAKI UNTUK PEREMPUAN</a:t>
            </a:r>
          </a:p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#. DARI PEREMPUAN UNTUK LAKI-LAKI</a:t>
            </a:r>
          </a:p>
          <a:p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 UCAPAN HARUS DIBUAT SENDIRI (TIDAK BELI JADI)</a:t>
            </a:r>
          </a:p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 DIHIAS SEINDAH MUNGKIN</a:t>
            </a:r>
          </a:p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 HARUS BERISIKAN KATA-KATA POSITIF</a:t>
            </a:r>
          </a:p>
          <a:p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KARTU HARUS JELAS DARI SIAPA DAN KEPADA SIAPA</a:t>
            </a:r>
          </a:p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 DITUJUKAN  HANYA KEPADA SESAMA KELAS VII (SEANGKATAN)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3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6518" y="1844824"/>
            <a:ext cx="7738530" cy="163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pun </a:t>
            </a:r>
            <a:r>
              <a:rPr lang="en-US" sz="2000" dirty="0" err="1"/>
              <a:t>tercipta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kemauannya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perempuan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,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kemauan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, </a:t>
            </a:r>
            <a:r>
              <a:rPr lang="en-US" sz="2000" dirty="0" smtClean="0"/>
              <a:t>(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/>
              <a:t>keinginan</a:t>
            </a:r>
            <a:r>
              <a:rPr lang="en-US" sz="2000" dirty="0"/>
              <a:t> orang </a:t>
            </a:r>
            <a:r>
              <a:rPr lang="en-US" sz="2000" dirty="0" err="1" smtClean="0"/>
              <a:t>tua</a:t>
            </a:r>
            <a:r>
              <a:rPr lang="en-US" sz="2000" dirty="0" smtClean="0"/>
              <a:t>), </a:t>
            </a:r>
            <a:r>
              <a:rPr lang="en-US" sz="2000" dirty="0" err="1"/>
              <a:t>tetapi</a:t>
            </a:r>
            <a:r>
              <a:rPr lang="en-US" sz="2000" dirty="0"/>
              <a:t> yang paling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memang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menghendaki</a:t>
            </a:r>
            <a:r>
              <a:rPr lang="en-US" sz="2000" dirty="0"/>
              <a:t> kalian </a:t>
            </a:r>
            <a:r>
              <a:rPr lang="en-US" sz="2000" dirty="0" err="1"/>
              <a:t>terlahir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perempuan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 smtClean="0"/>
              <a:t>laki-laki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59668" y="413543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AKU  DICIPTAKAN  SEBAGAI  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rlin Sans FB Demi" pitchFamily="34" charset="0"/>
            </a:endParaRPr>
          </a:p>
          <a:p>
            <a:pPr algn="ctr"/>
            <a:r>
              <a:rPr lang="id-I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LAKI-LAKI  atau PEREMPUAN</a:t>
            </a:r>
            <a:endParaRPr lang="id-ID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518" y="3789040"/>
            <a:ext cx="7738530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/>
              <a:t>Sesungguhnya</a:t>
            </a:r>
            <a:r>
              <a:rPr lang="en-US" sz="2000" dirty="0"/>
              <a:t>  </a:t>
            </a:r>
            <a:r>
              <a:rPr lang="en-US" sz="2000" dirty="0" err="1"/>
              <a:t>kehidupan</a:t>
            </a:r>
            <a:r>
              <a:rPr lang="en-US" sz="2000" dirty="0"/>
              <a:t>  </a:t>
            </a:r>
            <a:r>
              <a:rPr lang="en-US" sz="2000" dirty="0" err="1"/>
              <a:t>manusia</a:t>
            </a:r>
            <a:r>
              <a:rPr lang="en-US" sz="2000" dirty="0"/>
              <a:t>  </a:t>
            </a:r>
            <a:r>
              <a:rPr lang="en-US" sz="2000" dirty="0" err="1"/>
              <a:t>bukan</a:t>
            </a:r>
            <a:r>
              <a:rPr lang="en-US" sz="2000" dirty="0"/>
              <a:t>  </a:t>
            </a:r>
            <a:r>
              <a:rPr lang="en-US" sz="2000" dirty="0" err="1"/>
              <a:t>soal</a:t>
            </a:r>
            <a:r>
              <a:rPr lang="en-US" sz="2000" dirty="0"/>
              <a:t>  </a:t>
            </a:r>
            <a:r>
              <a:rPr lang="en-US" sz="2000" dirty="0" err="1"/>
              <a:t>apakah</a:t>
            </a:r>
            <a:r>
              <a:rPr lang="en-US" sz="2000" dirty="0"/>
              <a:t>  </a:t>
            </a:r>
            <a:r>
              <a:rPr lang="en-US" sz="2000" dirty="0" err="1"/>
              <a:t>dia</a:t>
            </a:r>
            <a:r>
              <a:rPr lang="en-US" sz="2000" dirty="0"/>
              <a:t>  </a:t>
            </a:r>
            <a:r>
              <a:rPr lang="en-US" sz="2000" dirty="0" err="1"/>
              <a:t>perempuan</a:t>
            </a:r>
            <a:r>
              <a:rPr lang="en-US" sz="2000" dirty="0"/>
              <a:t>  </a:t>
            </a:r>
            <a:r>
              <a:rPr lang="en-US" sz="2000" dirty="0" err="1"/>
              <a:t>atau</a:t>
            </a:r>
            <a:r>
              <a:rPr lang="en-US" sz="2000" dirty="0"/>
              <a:t>  </a:t>
            </a:r>
            <a:r>
              <a:rPr lang="en-US" sz="2000" dirty="0" err="1"/>
              <a:t>laki</a:t>
            </a:r>
            <a:r>
              <a:rPr lang="en-US" sz="2000" dirty="0"/>
              <a:t>- </a:t>
            </a:r>
            <a:r>
              <a:rPr lang="en-US" sz="2000" dirty="0" err="1"/>
              <a:t>laki</a:t>
            </a:r>
            <a:r>
              <a:rPr lang="en-US" sz="2000" dirty="0"/>
              <a:t>. Di </a:t>
            </a:r>
            <a:r>
              <a:rPr lang="en-US" sz="2000" dirty="0" err="1"/>
              <a:t>hadapan</a:t>
            </a:r>
            <a:r>
              <a:rPr lang="en-US" sz="2000" dirty="0"/>
              <a:t> Allah, </a:t>
            </a:r>
            <a:r>
              <a:rPr lang="en-US" sz="2000" dirty="0" err="1"/>
              <a:t>perempuan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dikasihiNya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Dialah</a:t>
            </a:r>
            <a:r>
              <a:rPr lang="en-US" sz="2000" dirty="0"/>
              <a:t> yang </a:t>
            </a:r>
            <a:r>
              <a:rPr lang="en-US" sz="2000" dirty="0" err="1"/>
              <a:t>menciptakannya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741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95936" y="105273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jadinya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di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perempuan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, 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jadinya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di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laki-laki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endParaRPr lang="en-US" sz="2800" dirty="0"/>
          </a:p>
        </p:txBody>
      </p:sp>
      <p:pic>
        <p:nvPicPr>
          <p:cNvPr id="5" name="Picture 2" descr="C:\Users\Very\Documents\manusia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84355"/>
            <a:ext cx="3744416" cy="46434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429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209" y="1556792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cerita</a:t>
            </a:r>
            <a:r>
              <a:rPr lang="en-US" sz="2000" dirty="0"/>
              <a:t> </a:t>
            </a:r>
            <a:r>
              <a:rPr lang="en-US" sz="2000" dirty="0" err="1"/>
              <a:t>rakyat</a:t>
            </a:r>
            <a:r>
              <a:rPr lang="en-US" sz="2000" dirty="0"/>
              <a:t> </a:t>
            </a:r>
            <a:r>
              <a:rPr lang="en-US" sz="2000" dirty="0" err="1"/>
              <a:t>mengisahkan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pria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diciptakan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sebatang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, </a:t>
            </a:r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.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cerita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dikisahkan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hari</a:t>
            </a:r>
            <a:r>
              <a:rPr lang="en-US" sz="2000" dirty="0"/>
              <a:t>,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matahari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terik-teriknya</a:t>
            </a:r>
            <a:r>
              <a:rPr lang="en-US" sz="2000" dirty="0"/>
              <a:t>, </a:t>
            </a:r>
            <a:r>
              <a:rPr lang="en-US" sz="2000" dirty="0" err="1"/>
              <a:t>badai</a:t>
            </a:r>
            <a:r>
              <a:rPr lang="en-US" sz="2000" dirty="0"/>
              <a:t> </a:t>
            </a:r>
            <a:r>
              <a:rPr lang="en-US" sz="2000" dirty="0" err="1"/>
              <a:t>bertiup</a:t>
            </a:r>
            <a:r>
              <a:rPr lang="en-US" sz="2000" dirty="0"/>
              <a:t> </a:t>
            </a:r>
            <a:r>
              <a:rPr lang="en-US" sz="2000" dirty="0" err="1" smtClean="0"/>
              <a:t>kencang</a:t>
            </a:r>
            <a:r>
              <a:rPr lang="en-US" sz="2000" dirty="0" smtClean="0"/>
              <a:t> </a:t>
            </a:r>
            <a:r>
              <a:rPr lang="en-US" sz="2000" dirty="0" err="1"/>
              <a:t>sungai-sungai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lautan</a:t>
            </a:r>
            <a:r>
              <a:rPr lang="en-US" sz="2000" dirty="0"/>
              <a:t> </a:t>
            </a:r>
            <a:r>
              <a:rPr lang="en-US" sz="2000" dirty="0" err="1"/>
              <a:t>bergemuruh</a:t>
            </a:r>
            <a:r>
              <a:rPr lang="en-US" sz="2000" dirty="0"/>
              <a:t>,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menebang</a:t>
            </a:r>
            <a:r>
              <a:rPr lang="en-US" sz="2000" dirty="0"/>
              <a:t> </a:t>
            </a:r>
            <a:r>
              <a:rPr lang="en-US" sz="2000" dirty="0" err="1"/>
              <a:t>sebatang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batang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memahat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mengukir</a:t>
            </a:r>
            <a:r>
              <a:rPr lang="en-US" sz="2000" dirty="0"/>
              <a:t> </a:t>
            </a:r>
            <a:r>
              <a:rPr lang="en-US" sz="2000" dirty="0" err="1"/>
              <a:t>sosok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gambaran</a:t>
            </a:r>
            <a:r>
              <a:rPr lang="en-US" sz="2000" dirty="0"/>
              <a:t> yang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pikiran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hatinya</a:t>
            </a:r>
            <a:r>
              <a:rPr lang="en-US" sz="2000" dirty="0"/>
              <a:t>.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keras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memahat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mengukir</a:t>
            </a:r>
            <a:r>
              <a:rPr lang="en-US" sz="2000" dirty="0"/>
              <a:t> </a:t>
            </a:r>
            <a:r>
              <a:rPr lang="en-US" sz="2000" dirty="0" err="1"/>
              <a:t>bakal</a:t>
            </a:r>
            <a:r>
              <a:rPr lang="en-US" sz="2000" dirty="0"/>
              <a:t> </a:t>
            </a:r>
            <a:r>
              <a:rPr lang="en-US" sz="2000" dirty="0" err="1"/>
              <a:t>sosok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sebatang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urat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kayunya</a:t>
            </a:r>
            <a:r>
              <a:rPr lang="en-US" sz="2000" dirty="0"/>
              <a:t>. </a:t>
            </a:r>
            <a:r>
              <a:rPr lang="en-US" sz="2000" dirty="0" err="1"/>
              <a:t>Sesudah</a:t>
            </a:r>
            <a:r>
              <a:rPr lang="en-US" sz="2000" dirty="0"/>
              <a:t> </a:t>
            </a:r>
            <a:r>
              <a:rPr lang="en-US" sz="2000" dirty="0" err="1"/>
              <a:t>selesai</a:t>
            </a:r>
            <a:r>
              <a:rPr lang="en-US" sz="2000" dirty="0"/>
              <a:t> </a:t>
            </a:r>
            <a:r>
              <a:rPr lang="en-US" sz="2000" dirty="0" err="1"/>
              <a:t>memahat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mengukir</a:t>
            </a:r>
            <a:r>
              <a:rPr lang="en-US" sz="2000" dirty="0"/>
              <a:t> </a:t>
            </a:r>
            <a:r>
              <a:rPr lang="en-US" sz="2000" dirty="0" err="1"/>
              <a:t>bakal</a:t>
            </a:r>
            <a:r>
              <a:rPr lang="en-US" sz="2000" dirty="0"/>
              <a:t> </a:t>
            </a:r>
            <a:r>
              <a:rPr lang="en-US" sz="2000" dirty="0" err="1"/>
              <a:t>sosok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Allah </a:t>
            </a:r>
            <a:r>
              <a:rPr lang="en-US" sz="2000" dirty="0" err="1"/>
              <a:t>meniupkan</a:t>
            </a:r>
            <a:r>
              <a:rPr lang="en-US" sz="2000" dirty="0"/>
              <a:t> </a:t>
            </a:r>
            <a:r>
              <a:rPr lang="en-US" sz="2000" dirty="0" err="1"/>
              <a:t>nafas-Nya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hidung</a:t>
            </a:r>
            <a:r>
              <a:rPr lang="en-US" sz="2000" dirty="0"/>
              <a:t> </a:t>
            </a:r>
            <a:r>
              <a:rPr lang="en-US" sz="2000" dirty="0" err="1"/>
              <a:t>patung</a:t>
            </a:r>
            <a:r>
              <a:rPr lang="en-US" sz="2000" dirty="0"/>
              <a:t> </a:t>
            </a:r>
            <a:r>
              <a:rPr lang="en-US" sz="2000" dirty="0" err="1"/>
              <a:t>kayu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terciptalah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 yang </a:t>
            </a:r>
            <a:r>
              <a:rPr lang="en-US" sz="2000" dirty="0" err="1"/>
              <a:t>pertama</a:t>
            </a:r>
            <a:r>
              <a:rPr lang="en-US" sz="2000" dirty="0"/>
              <a:t>, </a:t>
            </a:r>
            <a:r>
              <a:rPr lang="en-US" sz="2000" dirty="0" err="1"/>
              <a:t>kuat</a:t>
            </a:r>
            <a:r>
              <a:rPr lang="en-US" sz="2000" dirty="0"/>
              <a:t>, </a:t>
            </a:r>
            <a:r>
              <a:rPr lang="en-US" sz="2000" dirty="0" err="1"/>
              <a:t>kokoh</a:t>
            </a:r>
            <a:r>
              <a:rPr lang="en-US" sz="2000" dirty="0"/>
              <a:t>, </a:t>
            </a:r>
            <a:r>
              <a:rPr lang="en-US" sz="2000" dirty="0" err="1"/>
              <a:t>tegap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perkasa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75209" y="508030"/>
            <a:ext cx="379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MEMAHAMI CERITA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6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772816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sejenis</a:t>
            </a:r>
            <a:r>
              <a:rPr lang="en-US" sz="2000" dirty="0"/>
              <a:t>, </a:t>
            </a:r>
            <a:r>
              <a:rPr lang="en-US" sz="2000" dirty="0" err="1"/>
              <a:t>laki-laki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.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yang lain,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, </a:t>
            </a:r>
            <a:r>
              <a:rPr lang="en-US" sz="2000" dirty="0" err="1"/>
              <a:t>supaya</a:t>
            </a:r>
            <a:r>
              <a:rPr lang="en-US" sz="2000" dirty="0"/>
              <a:t>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melengkapi</a:t>
            </a:r>
            <a:r>
              <a:rPr lang="en-US" sz="2000" dirty="0"/>
              <a:t>.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hendak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,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batang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daun-daun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bunga</a:t>
            </a:r>
            <a:r>
              <a:rPr lang="en-US" sz="2000" dirty="0"/>
              <a:t>- </a:t>
            </a:r>
            <a:r>
              <a:rPr lang="en-US" sz="2000" dirty="0" err="1"/>
              <a:t>bunga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 yang </a:t>
            </a:r>
            <a:r>
              <a:rPr lang="en-US" sz="2000" dirty="0" err="1"/>
              <a:t>dipakai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.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merangkai</a:t>
            </a:r>
            <a:r>
              <a:rPr lang="en-US" sz="2000" dirty="0"/>
              <a:t> </a:t>
            </a:r>
            <a:r>
              <a:rPr lang="en-US" sz="2000" dirty="0" err="1"/>
              <a:t>daun-daun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bunga-bunga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janur</a:t>
            </a:r>
            <a:r>
              <a:rPr lang="en-US" sz="2000" dirty="0"/>
              <a:t> yang </a:t>
            </a:r>
            <a:r>
              <a:rPr lang="en-US" sz="2000" dirty="0" err="1"/>
              <a:t>menyerupai</a:t>
            </a:r>
            <a:r>
              <a:rPr lang="en-US" sz="2000" dirty="0"/>
              <a:t> </a:t>
            </a:r>
            <a:r>
              <a:rPr lang="en-US" sz="2000" dirty="0" err="1"/>
              <a:t>sosok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gambaran</a:t>
            </a:r>
            <a:r>
              <a:rPr lang="en-US" sz="2000" dirty="0"/>
              <a:t> yang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pikiran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hatinya</a:t>
            </a:r>
            <a:r>
              <a:rPr lang="en-US" sz="2000" dirty="0"/>
              <a:t>.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meniupkan</a:t>
            </a:r>
            <a:r>
              <a:rPr lang="en-US" sz="2000" dirty="0"/>
              <a:t> </a:t>
            </a:r>
            <a:r>
              <a:rPr lang="en-US" sz="2000" dirty="0" err="1"/>
              <a:t>nafas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hidungnya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terciptalah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yang </a:t>
            </a:r>
            <a:r>
              <a:rPr lang="en-US" sz="2000" dirty="0" err="1"/>
              <a:t>cantik</a:t>
            </a:r>
            <a:r>
              <a:rPr lang="en-US" sz="2000" dirty="0"/>
              <a:t>, </a:t>
            </a:r>
            <a:r>
              <a:rPr lang="en-US" sz="2000" dirty="0" err="1"/>
              <a:t>lemah</a:t>
            </a:r>
            <a:r>
              <a:rPr lang="en-US" sz="2000" dirty="0"/>
              <a:t> </a:t>
            </a:r>
            <a:r>
              <a:rPr lang="en-US" sz="2000" dirty="0" err="1"/>
              <a:t>lembut</a:t>
            </a:r>
            <a:r>
              <a:rPr lang="en-US" sz="2000" dirty="0"/>
              <a:t> </a:t>
            </a:r>
            <a:r>
              <a:rPr lang="en-US" sz="2000" dirty="0" err="1"/>
              <a:t>perilakunya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halus</a:t>
            </a:r>
            <a:r>
              <a:rPr lang="en-US" sz="2000" dirty="0"/>
              <a:t> </a:t>
            </a:r>
            <a:r>
              <a:rPr lang="en-US" sz="2000" dirty="0" err="1"/>
              <a:t>bahasanya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017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764704"/>
            <a:ext cx="784887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mengantar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.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laki</a:t>
            </a:r>
            <a:r>
              <a:rPr lang="en-US" sz="2000" dirty="0"/>
              <a:t>- </a:t>
            </a:r>
            <a:r>
              <a:rPr lang="en-US" sz="2000" dirty="0" err="1"/>
              <a:t>laki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gembira</a:t>
            </a:r>
            <a:r>
              <a:rPr lang="en-US" sz="2000" dirty="0"/>
              <a:t> </a:t>
            </a:r>
            <a:r>
              <a:rPr lang="en-US" sz="2000" dirty="0" err="1"/>
              <a:t>teman</a:t>
            </a:r>
            <a:r>
              <a:rPr lang="en-US" sz="2000" dirty="0"/>
              <a:t> </a:t>
            </a:r>
            <a:r>
              <a:rPr lang="en-US" sz="2000" dirty="0" err="1"/>
              <a:t>hidupnya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hari</a:t>
            </a:r>
            <a:r>
              <a:rPr lang="en-US" sz="2000" dirty="0"/>
              <a:t>,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laki-laki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berkata</a:t>
            </a:r>
            <a:r>
              <a:rPr lang="en-US" sz="2000" dirty="0"/>
              <a:t>, “</a:t>
            </a:r>
            <a:r>
              <a:rPr lang="en-US" sz="2000" dirty="0" err="1"/>
              <a:t>Tuhan</a:t>
            </a:r>
            <a:r>
              <a:rPr lang="en-US" sz="2000" dirty="0"/>
              <a:t>, </a:t>
            </a:r>
            <a:r>
              <a:rPr lang="en-US" sz="2000" dirty="0" err="1"/>
              <a:t>mahluk</a:t>
            </a:r>
            <a:r>
              <a:rPr lang="en-US" sz="2000" dirty="0"/>
              <a:t> yang </a:t>
            </a:r>
            <a:r>
              <a:rPr lang="en-US" sz="2000" dirty="0" err="1"/>
              <a:t>Engkau</a:t>
            </a:r>
            <a:r>
              <a:rPr lang="en-US" sz="2000" dirty="0"/>
              <a:t> </a:t>
            </a:r>
            <a:r>
              <a:rPr lang="en-US" sz="2000" dirty="0" err="1"/>
              <a:t>berikan</a:t>
            </a:r>
            <a:r>
              <a:rPr lang="en-US" sz="2000" dirty="0"/>
              <a:t> </a:t>
            </a:r>
            <a:r>
              <a:rPr lang="en-US" sz="2000" dirty="0" err="1"/>
              <a:t>kepadaku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hidupku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bahagia</a:t>
            </a:r>
            <a:r>
              <a:rPr lang="en-US" sz="2000" dirty="0"/>
              <a:t>. </a:t>
            </a:r>
            <a:r>
              <a:rPr lang="en-US" sz="2000" dirty="0" err="1"/>
              <a:t>Dia</a:t>
            </a:r>
            <a:r>
              <a:rPr lang="en-US" sz="2000" dirty="0"/>
              <a:t> </a:t>
            </a:r>
            <a:r>
              <a:rPr lang="en-US" sz="2000" dirty="0" err="1"/>
              <a:t>mempersoalkan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kecil-kecil</a:t>
            </a:r>
            <a:r>
              <a:rPr lang="en-US" sz="2000" dirty="0"/>
              <a:t>, </a:t>
            </a:r>
            <a:r>
              <a:rPr lang="en-US" sz="2000" dirty="0" err="1"/>
              <a:t>berbicara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henti</a:t>
            </a:r>
            <a:r>
              <a:rPr lang="en-US" sz="2000" dirty="0"/>
              <a:t>. </a:t>
            </a:r>
            <a:r>
              <a:rPr lang="en-US" sz="2000" dirty="0" err="1"/>
              <a:t>Cengengnya</a:t>
            </a:r>
            <a:r>
              <a:rPr lang="en-US" sz="2000" dirty="0"/>
              <a:t> </a:t>
            </a:r>
            <a:r>
              <a:rPr lang="en-US" sz="2000" dirty="0" err="1"/>
              <a:t>minta</a:t>
            </a:r>
            <a:r>
              <a:rPr lang="en-US" sz="2000" dirty="0"/>
              <a:t> </a:t>
            </a:r>
            <a:r>
              <a:rPr lang="en-US" sz="2000" dirty="0" err="1"/>
              <a:t>ampun</a:t>
            </a:r>
            <a:r>
              <a:rPr lang="en-US" sz="2000" dirty="0"/>
              <a:t>.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mau</a:t>
            </a:r>
            <a:r>
              <a:rPr lang="en-US" sz="2000" dirty="0"/>
              <a:t> </a:t>
            </a:r>
            <a:r>
              <a:rPr lang="en-US" sz="2000" dirty="0" err="1"/>
              <a:t>mengembalikannya</a:t>
            </a:r>
            <a:r>
              <a:rPr lang="en-US" sz="2000" dirty="0"/>
              <a:t> </a:t>
            </a:r>
            <a:r>
              <a:rPr lang="en-US" sz="2000" dirty="0" err="1"/>
              <a:t>kepadaMu</a:t>
            </a:r>
            <a:r>
              <a:rPr lang="en-US" sz="2000" dirty="0"/>
              <a:t> !”  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berkata</a:t>
            </a:r>
            <a:r>
              <a:rPr lang="en-US" sz="2000" dirty="0"/>
              <a:t>: “</a:t>
            </a:r>
            <a:r>
              <a:rPr lang="en-US" sz="2000" dirty="0" err="1"/>
              <a:t>Baiklah</a:t>
            </a:r>
            <a:r>
              <a:rPr lang="en-US" sz="2000" dirty="0"/>
              <a:t> !”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berlalu</a:t>
            </a:r>
            <a:r>
              <a:rPr lang="en-US" sz="2000" dirty="0"/>
              <a:t>, </a:t>
            </a:r>
            <a:r>
              <a:rPr lang="en-US" sz="2000" dirty="0" err="1"/>
              <a:t>laki-laki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berkata</a:t>
            </a:r>
            <a:r>
              <a:rPr lang="en-US" sz="2000" dirty="0"/>
              <a:t>: “</a:t>
            </a:r>
            <a:r>
              <a:rPr lang="en-US" sz="2000" dirty="0" err="1"/>
              <a:t>Tuhan</a:t>
            </a:r>
            <a:r>
              <a:rPr lang="en-US" sz="2000" dirty="0"/>
              <a:t>,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ternyata</a:t>
            </a:r>
            <a:r>
              <a:rPr lang="en-US" sz="2000" dirty="0"/>
              <a:t>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sepi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.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teringat</a:t>
            </a:r>
            <a:r>
              <a:rPr lang="en-US" sz="2000" dirty="0"/>
              <a:t> </a:t>
            </a:r>
            <a:r>
              <a:rPr lang="en-US" sz="2000" dirty="0" err="1"/>
              <a:t>kepadanya</a:t>
            </a:r>
            <a:r>
              <a:rPr lang="en-US" sz="2000" dirty="0"/>
              <a:t>.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teringat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caranya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</a:t>
            </a:r>
            <a:r>
              <a:rPr lang="en-US" sz="2000" dirty="0" err="1"/>
              <a:t>berbicara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, </a:t>
            </a:r>
            <a:r>
              <a:rPr lang="en-US" sz="2000" dirty="0" err="1"/>
              <a:t>caranya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</a:t>
            </a:r>
            <a:r>
              <a:rPr lang="en-US" sz="2000" dirty="0" err="1"/>
              <a:t>menari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memandang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sudut</a:t>
            </a:r>
            <a:r>
              <a:rPr lang="en-US" sz="2000" dirty="0"/>
              <a:t> </a:t>
            </a:r>
            <a:r>
              <a:rPr lang="en-US" sz="2000" dirty="0" err="1"/>
              <a:t>matanya</a:t>
            </a:r>
            <a:r>
              <a:rPr lang="en-US" sz="2000" dirty="0"/>
              <a:t>.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terkenang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bunyi</a:t>
            </a:r>
            <a:r>
              <a:rPr lang="en-US" sz="2000" dirty="0"/>
              <a:t> </a:t>
            </a:r>
            <a:r>
              <a:rPr lang="en-US" sz="2000" dirty="0" err="1"/>
              <a:t>tertawanya</a:t>
            </a:r>
            <a:r>
              <a:rPr lang="en-US" sz="2000" dirty="0"/>
              <a:t>. </a:t>
            </a:r>
            <a:r>
              <a:rPr lang="en-US" sz="2000" dirty="0" err="1"/>
              <a:t>Dia</a:t>
            </a:r>
            <a:r>
              <a:rPr lang="en-US" sz="2000" dirty="0"/>
              <a:t> </a:t>
            </a:r>
            <a:r>
              <a:rPr lang="en-US" sz="2000" dirty="0" err="1"/>
              <a:t>begitu</a:t>
            </a:r>
            <a:r>
              <a:rPr lang="en-US" sz="2000" dirty="0"/>
              <a:t> </a:t>
            </a:r>
            <a:r>
              <a:rPr lang="en-US" sz="2000" dirty="0" err="1"/>
              <a:t>cantik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dipandang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begitu</a:t>
            </a:r>
            <a:r>
              <a:rPr lang="en-US" sz="2000" dirty="0"/>
              <a:t> </a:t>
            </a:r>
            <a:r>
              <a:rPr lang="en-US" sz="2000" dirty="0" err="1"/>
              <a:t>lembut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disentuh</a:t>
            </a:r>
            <a:r>
              <a:rPr lang="en-US" sz="2000" dirty="0"/>
              <a:t>.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berikan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!”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563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5809" y="764704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Tuhan</a:t>
            </a:r>
            <a:r>
              <a:rPr lang="en-US" sz="2000" dirty="0" smtClean="0"/>
              <a:t> </a:t>
            </a:r>
            <a:r>
              <a:rPr lang="en-US" sz="2000" dirty="0" err="1"/>
              <a:t>berkata</a:t>
            </a:r>
            <a:r>
              <a:rPr lang="en-US" sz="2000" dirty="0"/>
              <a:t>, “</a:t>
            </a:r>
            <a:r>
              <a:rPr lang="en-US" sz="2000" dirty="0" err="1"/>
              <a:t>Baiklah</a:t>
            </a:r>
            <a:r>
              <a:rPr lang="en-US" sz="2000" dirty="0"/>
              <a:t> !”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kepadanya</a:t>
            </a:r>
            <a:r>
              <a:rPr lang="en-US" sz="2000" dirty="0"/>
              <a:t>.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kemudian</a:t>
            </a:r>
            <a:r>
              <a:rPr lang="en-US" sz="2000" dirty="0"/>
              <a:t>, </a:t>
            </a:r>
            <a:r>
              <a:rPr lang="en-US" sz="2000" dirty="0" err="1"/>
              <a:t>pria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berkata</a:t>
            </a:r>
            <a:r>
              <a:rPr lang="en-US" sz="2000" dirty="0"/>
              <a:t>: “</a:t>
            </a:r>
            <a:r>
              <a:rPr lang="en-US" sz="2000" dirty="0" err="1"/>
              <a:t>Tuhan</a:t>
            </a:r>
            <a:r>
              <a:rPr lang="en-US" sz="2000" dirty="0"/>
              <a:t>,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tahu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katakan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.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menjelaskannnya</a:t>
            </a:r>
            <a:r>
              <a:rPr lang="en-US" sz="2000" dirty="0"/>
              <a:t>.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berkesimpulan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mendatangkan</a:t>
            </a:r>
            <a:r>
              <a:rPr lang="en-US" sz="2000" dirty="0"/>
              <a:t> </a:t>
            </a:r>
            <a:r>
              <a:rPr lang="en-US" sz="2000" dirty="0" err="1"/>
              <a:t>kesusahan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kesenangan</a:t>
            </a:r>
            <a:r>
              <a:rPr lang="en-US" sz="2000" dirty="0"/>
              <a:t>.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mohon</a:t>
            </a:r>
            <a:r>
              <a:rPr lang="en-US" sz="2000" dirty="0"/>
              <a:t>, </a:t>
            </a:r>
            <a:r>
              <a:rPr lang="en-US" sz="2000" dirty="0" err="1"/>
              <a:t>ambillah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.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!”</a:t>
            </a:r>
          </a:p>
          <a:p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: “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!”. </a:t>
            </a:r>
            <a:r>
              <a:rPr lang="en-US" sz="2000" dirty="0" err="1"/>
              <a:t>Bingung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putus</a:t>
            </a:r>
            <a:r>
              <a:rPr lang="en-US" sz="2000" dirty="0"/>
              <a:t> </a:t>
            </a:r>
            <a:r>
              <a:rPr lang="en-US" sz="2000" dirty="0" err="1"/>
              <a:t>asa</a:t>
            </a:r>
            <a:r>
              <a:rPr lang="en-US" sz="2000" dirty="0"/>
              <a:t>, </a:t>
            </a:r>
            <a:r>
              <a:rPr lang="en-US" sz="2000" dirty="0" err="1"/>
              <a:t>pria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berkata</a:t>
            </a:r>
            <a:r>
              <a:rPr lang="en-US" sz="2000" dirty="0"/>
              <a:t>: “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, </a:t>
            </a:r>
            <a:r>
              <a:rPr lang="en-US" sz="2000" dirty="0" err="1"/>
              <a:t>rasanya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!”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544756" y="4077072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/>
              <a:t>Setelah</a:t>
            </a:r>
            <a:r>
              <a:rPr lang="en-US" i="1" dirty="0"/>
              <a:t> </a:t>
            </a:r>
            <a:r>
              <a:rPr lang="en-US" i="1" dirty="0" err="1"/>
              <a:t>menyimak</a:t>
            </a:r>
            <a:r>
              <a:rPr lang="en-US" i="1" dirty="0"/>
              <a:t> </a:t>
            </a:r>
            <a:r>
              <a:rPr lang="en-US" i="1" dirty="0" err="1"/>
              <a:t>cerita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, </a:t>
            </a:r>
            <a:r>
              <a:rPr lang="en-US" i="1" dirty="0" err="1"/>
              <a:t>jawab</a:t>
            </a:r>
            <a:r>
              <a:rPr lang="en-US" i="1" dirty="0"/>
              <a:t> </a:t>
            </a:r>
            <a:r>
              <a:rPr lang="en-US" i="1" dirty="0" err="1"/>
              <a:t>beberapa</a:t>
            </a:r>
            <a:r>
              <a:rPr lang="en-US" i="1" dirty="0"/>
              <a:t> </a:t>
            </a:r>
            <a:r>
              <a:rPr lang="en-US" i="1" dirty="0" err="1"/>
              <a:t>pertanyaan</a:t>
            </a:r>
            <a:r>
              <a:rPr lang="en-US" i="1" dirty="0"/>
              <a:t> </a:t>
            </a:r>
            <a:r>
              <a:rPr lang="en-US" i="1" dirty="0" err="1"/>
              <a:t>berikut</a:t>
            </a:r>
            <a:r>
              <a:rPr lang="en-US" i="1" dirty="0" smtClean="0"/>
              <a:t>!</a:t>
            </a:r>
          </a:p>
          <a:p>
            <a:pPr marL="457200" indent="-457200">
              <a:buFont typeface="+mj-lt"/>
              <a:buAutoNum type="alphaLcParenR"/>
            </a:pPr>
            <a:r>
              <a:rPr lang="en-US" i="1" dirty="0" err="1" smtClean="0"/>
              <a:t>Apa</a:t>
            </a:r>
            <a:r>
              <a:rPr lang="en-US" i="1" dirty="0" smtClean="0"/>
              <a:t> </a:t>
            </a:r>
            <a:r>
              <a:rPr lang="en-US" i="1" dirty="0" err="1"/>
              <a:t>kesan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cerita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smtClean="0"/>
              <a:t>?</a:t>
            </a:r>
          </a:p>
          <a:p>
            <a:pPr marL="457200" indent="-457200">
              <a:buFont typeface="+mj-lt"/>
              <a:buAutoNum type="alphaLcParenR"/>
            </a:pPr>
            <a:r>
              <a:rPr lang="en-US" i="1" dirty="0" err="1" smtClean="0"/>
              <a:t>Adakah</a:t>
            </a:r>
            <a:r>
              <a:rPr lang="en-US" i="1" dirty="0" smtClean="0"/>
              <a:t> </a:t>
            </a:r>
            <a:r>
              <a:rPr lang="en-US" i="1" dirty="0" err="1"/>
              <a:t>bagian-bagian</a:t>
            </a:r>
            <a:r>
              <a:rPr lang="en-US" i="1" dirty="0"/>
              <a:t> </a:t>
            </a:r>
            <a:r>
              <a:rPr lang="en-US" i="1" dirty="0" err="1"/>
              <a:t>tertentu</a:t>
            </a:r>
            <a:r>
              <a:rPr lang="en-US" i="1" dirty="0"/>
              <a:t> yang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setujui</a:t>
            </a:r>
            <a:r>
              <a:rPr lang="en-US" i="1" dirty="0"/>
              <a:t>? </a:t>
            </a:r>
            <a:r>
              <a:rPr lang="en-US" i="1" dirty="0" err="1"/>
              <a:t>Apa</a:t>
            </a:r>
            <a:r>
              <a:rPr lang="en-US" i="1" dirty="0"/>
              <a:t> </a:t>
            </a:r>
            <a:r>
              <a:rPr lang="en-US" i="1" dirty="0" err="1" smtClean="0"/>
              <a:t>alasannya</a:t>
            </a:r>
            <a:endParaRPr lang="en-US" i="1" dirty="0"/>
          </a:p>
          <a:p>
            <a:pPr marL="457200" indent="-457200">
              <a:buFont typeface="+mj-lt"/>
              <a:buAutoNum type="alphaLcParenR"/>
            </a:pPr>
            <a:r>
              <a:rPr lang="en-US" i="1" dirty="0" err="1" smtClean="0"/>
              <a:t>Apa</a:t>
            </a:r>
            <a:r>
              <a:rPr lang="en-US" i="1" dirty="0" smtClean="0"/>
              <a:t> </a:t>
            </a:r>
            <a:r>
              <a:rPr lang="en-US" i="1" dirty="0" err="1"/>
              <a:t>kekhasan</a:t>
            </a:r>
            <a:r>
              <a:rPr lang="en-US" i="1" dirty="0"/>
              <a:t> yang </a:t>
            </a:r>
            <a:r>
              <a:rPr lang="en-US" i="1" dirty="0" err="1"/>
              <a:t>ada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pribadi</a:t>
            </a:r>
            <a:r>
              <a:rPr lang="en-US" i="1" dirty="0"/>
              <a:t> </a:t>
            </a:r>
            <a:r>
              <a:rPr lang="en-US" i="1" dirty="0" err="1"/>
              <a:t>laki-laki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perempuan</a:t>
            </a:r>
            <a:r>
              <a:rPr lang="en-US" i="1" dirty="0"/>
              <a:t> yang </a:t>
            </a:r>
            <a:r>
              <a:rPr lang="en-US" i="1" dirty="0" err="1"/>
              <a:t>terungkap</a:t>
            </a:r>
            <a:r>
              <a:rPr lang="en-US" i="1" dirty="0"/>
              <a:t> </a:t>
            </a:r>
            <a:r>
              <a:rPr lang="en-US" i="1" dirty="0" err="1" smtClean="0"/>
              <a:t>dalamn</a:t>
            </a:r>
            <a:r>
              <a:rPr lang="en-US" i="1" dirty="0" smtClean="0"/>
              <a:t> </a:t>
            </a:r>
            <a:r>
              <a:rPr lang="en-US" i="1" dirty="0" err="1" smtClean="0"/>
              <a:t>cerita</a:t>
            </a:r>
            <a:r>
              <a:rPr lang="en-US" i="1" dirty="0" smtClean="0"/>
              <a:t> </a:t>
            </a:r>
            <a:r>
              <a:rPr lang="en-US" i="1" dirty="0" err="1"/>
              <a:t>tadi</a:t>
            </a:r>
            <a:r>
              <a:rPr lang="en-US" i="1" dirty="0"/>
              <a:t> ? </a:t>
            </a:r>
            <a:r>
              <a:rPr lang="en-US" i="1" dirty="0" err="1"/>
              <a:t>Adakah</a:t>
            </a:r>
            <a:r>
              <a:rPr lang="en-US" i="1" dirty="0"/>
              <a:t> yang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setujui</a:t>
            </a:r>
            <a:r>
              <a:rPr lang="en-US" i="1" dirty="0"/>
              <a:t> ? </a:t>
            </a:r>
            <a:r>
              <a:rPr lang="en-US" i="1" dirty="0" err="1"/>
              <a:t>Mengapa</a:t>
            </a:r>
            <a:r>
              <a:rPr lang="en-US" i="1" dirty="0"/>
              <a:t> </a:t>
            </a:r>
            <a:r>
              <a:rPr lang="en-US" i="1" dirty="0" smtClean="0"/>
              <a:t>?</a:t>
            </a:r>
          </a:p>
          <a:p>
            <a:pPr marL="457200" indent="-457200">
              <a:buFont typeface="+mj-lt"/>
              <a:buAutoNum type="alphaLcParenR"/>
            </a:pPr>
            <a:r>
              <a:rPr lang="en-US" i="1" dirty="0" err="1" smtClean="0"/>
              <a:t>Apa</a:t>
            </a:r>
            <a:r>
              <a:rPr lang="en-US" i="1" dirty="0" smtClean="0"/>
              <a:t> </a:t>
            </a:r>
            <a:r>
              <a:rPr lang="en-US" i="1" dirty="0" err="1"/>
              <a:t>pesan</a:t>
            </a:r>
            <a:r>
              <a:rPr lang="en-US" i="1" dirty="0"/>
              <a:t> yang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peroleh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pembahasan</a:t>
            </a:r>
            <a:r>
              <a:rPr lang="en-US" i="1" dirty="0"/>
              <a:t> </a:t>
            </a:r>
            <a:r>
              <a:rPr lang="en-US" i="1" dirty="0" err="1"/>
              <a:t>cerita</a:t>
            </a:r>
            <a:r>
              <a:rPr lang="en-US" i="1" dirty="0"/>
              <a:t> di 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smtClean="0"/>
              <a:t>?</a:t>
            </a:r>
            <a:r>
              <a:rPr lang="en-US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385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67744" y="404664"/>
            <a:ext cx="6552728" cy="9361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2800" dirty="0" smtClean="0"/>
              <a:t>IDENTIFIKASI</a:t>
            </a:r>
            <a:r>
              <a:rPr lang="en-US" sz="2800" dirty="0" smtClean="0"/>
              <a:t> : </a:t>
            </a:r>
            <a:br>
              <a:rPr lang="en-US" sz="2800" dirty="0" smtClean="0"/>
            </a:b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 &amp; </a:t>
            </a:r>
            <a:r>
              <a:rPr lang="en-US" sz="2800" dirty="0" err="1" smtClean="0"/>
              <a:t>Karakter</a:t>
            </a:r>
            <a:endParaRPr lang="id-ID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65" y="1700808"/>
            <a:ext cx="2664296" cy="35283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599" y="2636912"/>
            <a:ext cx="2371725" cy="352839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15062"/>
            <a:ext cx="2614308" cy="35283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9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1874</TotalTime>
  <Words>1595</Words>
  <Application>Microsoft Office PowerPoint</Application>
  <PresentationFormat>On-screen Show (4:3)</PresentationFormat>
  <Paragraphs>160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NewsPrint</vt:lpstr>
      <vt:lpstr>PowerPoint Presentation</vt:lpstr>
      <vt:lpstr>ANDAI….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CIRI FISIK BIOLOGIS</vt:lpstr>
      <vt:lpstr>KITAB SUCI   KEJ 1 : 26 – 27 KEJ 2 : 18. 21 - 23</vt:lpstr>
      <vt:lpstr> Kitab Suci</vt:lpstr>
      <vt:lpstr>DOKUMEN GEREJA  KATEKISMUS GEREJA KATOLIK / KGK</vt:lpstr>
      <vt:lpstr> KGK, art. 2333-2334</vt:lpstr>
      <vt:lpstr>BEBERAPA PENYIMPANGAN:</vt:lpstr>
      <vt:lpstr>PowerPoint Presentation</vt:lpstr>
      <vt:lpstr>PowerPoint Presentation</vt:lpstr>
      <vt:lpstr>PowerPoint Presentation</vt:lpstr>
      <vt:lpstr>PowerPoint Presentation</vt:lpstr>
      <vt:lpstr>IDENTIFIKASI : Cara Pandangan Masyarakat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 DICIPTAKAN BAIK ADANYA SEBAGAI LAKI-LAKI ATAU PEREMPUAN</dc:title>
  <dc:creator>Very</dc:creator>
  <cp:lastModifiedBy>Windows User</cp:lastModifiedBy>
  <cp:revision>71</cp:revision>
  <cp:lastPrinted>2015-11-06T03:41:43Z</cp:lastPrinted>
  <dcterms:created xsi:type="dcterms:W3CDTF">2010-10-18T05:44:35Z</dcterms:created>
  <dcterms:modified xsi:type="dcterms:W3CDTF">2016-11-10T15:54:01Z</dcterms:modified>
</cp:coreProperties>
</file>