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62" r:id="rId6"/>
    <p:sldId id="280" r:id="rId7"/>
    <p:sldId id="261" r:id="rId8"/>
    <p:sldId id="263" r:id="rId9"/>
    <p:sldId id="267" r:id="rId10"/>
    <p:sldId id="268" r:id="rId11"/>
    <p:sldId id="286" r:id="rId12"/>
    <p:sldId id="287" r:id="rId13"/>
    <p:sldId id="265" r:id="rId14"/>
    <p:sldId id="288" r:id="rId15"/>
    <p:sldId id="266" r:id="rId16"/>
    <p:sldId id="281" r:id="rId17"/>
    <p:sldId id="282" r:id="rId18"/>
    <p:sldId id="269" r:id="rId19"/>
    <p:sldId id="289" r:id="rId20"/>
    <p:sldId id="284" r:id="rId21"/>
    <p:sldId id="270" r:id="rId22"/>
    <p:sldId id="285" r:id="rId23"/>
    <p:sldId id="290" r:id="rId24"/>
    <p:sldId id="283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6475F-CF22-490E-AFA6-3D85FBB0D5B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E3F9E-940C-49DD-B9E4-B1FFA7138D7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JENIS / MACAM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37A8F8-6A6F-4FBF-877F-6BC3B1335B39}" type="parTrans" cxnId="{6BA8B336-345F-42F5-869D-04CE73A63B30}">
      <dgm:prSet/>
      <dgm:spPr/>
      <dgm:t>
        <a:bodyPr/>
        <a:lstStyle/>
        <a:p>
          <a:endParaRPr lang="en-US" sz="1600"/>
        </a:p>
      </dgm:t>
    </dgm:pt>
    <dgm:pt modelId="{B4D662D0-FF06-401E-9766-B9C7C5F0BC27}" type="sibTrans" cxnId="{6BA8B336-345F-42F5-869D-04CE73A63B3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ARTI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E9A9C6-39B9-4150-9CB2-826B4ADA87C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KITAB SUCI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B39106-F401-4C5D-AEFB-015CC4B4B37C}" type="parTrans" cxnId="{690EB81E-3E29-46F0-87FA-2837C035EB1E}">
      <dgm:prSet/>
      <dgm:spPr/>
      <dgm:t>
        <a:bodyPr/>
        <a:lstStyle/>
        <a:p>
          <a:endParaRPr lang="en-US" sz="1600"/>
        </a:p>
      </dgm:t>
    </dgm:pt>
    <dgm:pt modelId="{E5D9FC97-15B5-42E1-94F7-86BAEC01F091}" type="sibTrans" cxnId="{690EB81E-3E29-46F0-87FA-2837C035EB1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smtClean="0"/>
            <a:t>CARA MENGEM-BANGKAN</a:t>
          </a:r>
          <a:endParaRPr lang="en-US" sz="1400" b="1" dirty="0"/>
        </a:p>
      </dgm:t>
    </dgm:pt>
    <dgm:pt modelId="{B626ABF4-0680-4A53-B38A-D34CD389F55F}">
      <dgm:prSet phldrT="[Text]" custT="1"/>
      <dgm:spPr/>
      <dgm:t>
        <a:bodyPr/>
        <a:lstStyle/>
        <a:p>
          <a:pPr algn="ctr"/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KEMAMPUAN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BC8A3F-9704-4917-ACE2-E5F2297C16ED}" type="parTrans" cxnId="{CF59EE91-D3B3-4D18-80AE-D57BD30036B6}">
      <dgm:prSet/>
      <dgm:spPr/>
      <dgm:t>
        <a:bodyPr/>
        <a:lstStyle/>
        <a:p>
          <a:endParaRPr lang="en-US" sz="1600"/>
        </a:p>
      </dgm:t>
    </dgm:pt>
    <dgm:pt modelId="{78CE7EA1-D3BD-4F4E-B34A-44E0D0B8B4A6}" type="sibTrans" cxnId="{CF59EE91-D3B3-4D18-80AE-D57BD30036B6}">
      <dgm:prSet/>
      <dgm:spPr/>
      <dgm:t>
        <a:bodyPr/>
        <a:lstStyle/>
        <a:p>
          <a:endParaRPr lang="en-US" sz="1600"/>
        </a:p>
      </dgm:t>
    </dgm:pt>
    <dgm:pt modelId="{7D7122F0-B248-4437-9B30-99BC42DFC919}" type="pres">
      <dgm:prSet presAssocID="{AF26475F-CF22-490E-AFA6-3D85FBB0D5B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BC31EE-9995-4A99-B34A-EEBEF8D2EF60}" type="pres">
      <dgm:prSet presAssocID="{A74E3F9E-940C-49DD-B9E4-B1FFA7138D7A}" presName="composite" presStyleCnt="0"/>
      <dgm:spPr/>
    </dgm:pt>
    <dgm:pt modelId="{99506898-812A-4679-A5C6-5448A967C187}" type="pres">
      <dgm:prSet presAssocID="{A74E3F9E-940C-49DD-B9E4-B1FFA7138D7A}" presName="Parent1" presStyleLbl="node1" presStyleIdx="0" presStyleCnt="4" custLinFactNeighborX="-37655" custLinFactNeighborY="-155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61810-67B9-4219-8666-3FED7CF140DA}" type="pres">
      <dgm:prSet presAssocID="{A74E3F9E-940C-49DD-B9E4-B1FFA7138D7A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254EC-1133-48A2-83FE-72402BAA146C}" type="pres">
      <dgm:prSet presAssocID="{A74E3F9E-940C-49DD-B9E4-B1FFA7138D7A}" presName="BalanceSpacing" presStyleCnt="0"/>
      <dgm:spPr/>
    </dgm:pt>
    <dgm:pt modelId="{DA31640B-4262-49F9-A2FD-5C9DEC0B27D2}" type="pres">
      <dgm:prSet presAssocID="{A74E3F9E-940C-49DD-B9E4-B1FFA7138D7A}" presName="BalanceSpacing1" presStyleCnt="0"/>
      <dgm:spPr/>
    </dgm:pt>
    <dgm:pt modelId="{44FC5A70-76AE-4305-B25E-C31B883C8114}" type="pres">
      <dgm:prSet presAssocID="{B4D662D0-FF06-401E-9766-B9C7C5F0BC27}" presName="Accent1Text" presStyleLbl="node1" presStyleIdx="1" presStyleCnt="4" custLinFactNeighborX="-35862" custLinFactNeighborY="34840"/>
      <dgm:spPr/>
      <dgm:t>
        <a:bodyPr/>
        <a:lstStyle/>
        <a:p>
          <a:endParaRPr lang="en-US"/>
        </a:p>
      </dgm:t>
    </dgm:pt>
    <dgm:pt modelId="{2E9D0A03-74F1-4DE8-B781-51713AFD0B2F}" type="pres">
      <dgm:prSet presAssocID="{B4D662D0-FF06-401E-9766-B9C7C5F0BC27}" presName="spaceBetweenRectangles" presStyleCnt="0"/>
      <dgm:spPr/>
    </dgm:pt>
    <dgm:pt modelId="{DF68D819-1FFC-4F56-A1F2-35B810F61E59}" type="pres">
      <dgm:prSet presAssocID="{E5E9A9C6-39B9-4150-9CB2-826B4ADA87C5}" presName="composite" presStyleCnt="0"/>
      <dgm:spPr/>
    </dgm:pt>
    <dgm:pt modelId="{2D2389F4-5345-4D61-BBBA-A59BF30430AB}" type="pres">
      <dgm:prSet presAssocID="{E5E9A9C6-39B9-4150-9CB2-826B4ADA87C5}" presName="Parent1" presStyleLbl="node1" presStyleIdx="2" presStyleCnt="4" custLinFactX="25172" custLinFactNeighborX="100000" custLinFactNeighborY="-509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D143A-7CB5-48A1-8EEA-8B6CFB785CB3}" type="pres">
      <dgm:prSet presAssocID="{E5E9A9C6-39B9-4150-9CB2-826B4ADA87C5}" presName="Childtext1" presStyleLbl="revTx" presStyleIdx="1" presStyleCnt="2" custLinFactY="-100000" custLinFactNeighborX="4444" custLinFactNeighborY="-136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071DE-C124-411A-863B-D851958D5952}" type="pres">
      <dgm:prSet presAssocID="{E5E9A9C6-39B9-4150-9CB2-826B4ADA87C5}" presName="BalanceSpacing" presStyleCnt="0"/>
      <dgm:spPr/>
    </dgm:pt>
    <dgm:pt modelId="{8008FD72-B6C8-4D1B-8BA8-4DE2D599A649}" type="pres">
      <dgm:prSet presAssocID="{E5E9A9C6-39B9-4150-9CB2-826B4ADA87C5}" presName="BalanceSpacing1" presStyleCnt="0"/>
      <dgm:spPr/>
    </dgm:pt>
    <dgm:pt modelId="{DAA9B58C-5873-483B-994B-095AD1C07A82}" type="pres">
      <dgm:prSet presAssocID="{E5D9FC97-15B5-42E1-94F7-86BAEC01F091}" presName="Accent1Text" presStyleLbl="node1" presStyleIdx="3" presStyleCnt="4" custLinFactNeighborX="-96621" custLinFactNeighborY="21060"/>
      <dgm:spPr/>
      <dgm:t>
        <a:bodyPr/>
        <a:lstStyle/>
        <a:p>
          <a:endParaRPr lang="en-US"/>
        </a:p>
      </dgm:t>
    </dgm:pt>
  </dgm:ptLst>
  <dgm:cxnLst>
    <dgm:cxn modelId="{51E1E828-1B58-46B6-A599-EC45D1E96ECF}" type="presOf" srcId="{B4D662D0-FF06-401E-9766-B9C7C5F0BC27}" destId="{44FC5A70-76AE-4305-B25E-C31B883C8114}" srcOrd="0" destOrd="0" presId="urn:microsoft.com/office/officeart/2008/layout/AlternatingHexagons"/>
    <dgm:cxn modelId="{8AF8FA7E-C481-42D6-9982-2E2C528E9DE0}" type="presOf" srcId="{B626ABF4-0680-4A53-B38A-D34CD389F55F}" destId="{218D143A-7CB5-48A1-8EEA-8B6CFB785CB3}" srcOrd="0" destOrd="0" presId="urn:microsoft.com/office/officeart/2008/layout/AlternatingHexagons"/>
    <dgm:cxn modelId="{DD92954C-0499-48A9-8078-FE415E293504}" type="presOf" srcId="{E5E9A9C6-39B9-4150-9CB2-826B4ADA87C5}" destId="{2D2389F4-5345-4D61-BBBA-A59BF30430AB}" srcOrd="0" destOrd="0" presId="urn:microsoft.com/office/officeart/2008/layout/AlternatingHexagons"/>
    <dgm:cxn modelId="{0034DDFA-FD41-4CED-BC91-4990AB35D873}" type="presOf" srcId="{A74E3F9E-940C-49DD-B9E4-B1FFA7138D7A}" destId="{99506898-812A-4679-A5C6-5448A967C187}" srcOrd="0" destOrd="0" presId="urn:microsoft.com/office/officeart/2008/layout/AlternatingHexagons"/>
    <dgm:cxn modelId="{EFA47C86-29B5-4BB0-8166-0E1E941635C0}" type="presOf" srcId="{E5D9FC97-15B5-42E1-94F7-86BAEC01F091}" destId="{DAA9B58C-5873-483B-994B-095AD1C07A82}" srcOrd="0" destOrd="0" presId="urn:microsoft.com/office/officeart/2008/layout/AlternatingHexagons"/>
    <dgm:cxn modelId="{CF59EE91-D3B3-4D18-80AE-D57BD30036B6}" srcId="{E5E9A9C6-39B9-4150-9CB2-826B4ADA87C5}" destId="{B626ABF4-0680-4A53-B38A-D34CD389F55F}" srcOrd="0" destOrd="0" parTransId="{0DBC8A3F-9704-4917-ACE2-E5F2297C16ED}" sibTransId="{78CE7EA1-D3BD-4F4E-B34A-44E0D0B8B4A6}"/>
    <dgm:cxn modelId="{6BA8B336-345F-42F5-869D-04CE73A63B30}" srcId="{AF26475F-CF22-490E-AFA6-3D85FBB0D5B3}" destId="{A74E3F9E-940C-49DD-B9E4-B1FFA7138D7A}" srcOrd="0" destOrd="0" parTransId="{3837A8F8-6A6F-4FBF-877F-6BC3B1335B39}" sibTransId="{B4D662D0-FF06-401E-9766-B9C7C5F0BC27}"/>
    <dgm:cxn modelId="{690EB81E-3E29-46F0-87FA-2837C035EB1E}" srcId="{AF26475F-CF22-490E-AFA6-3D85FBB0D5B3}" destId="{E5E9A9C6-39B9-4150-9CB2-826B4ADA87C5}" srcOrd="1" destOrd="0" parTransId="{75B39106-F401-4C5D-AEFB-015CC4B4B37C}" sibTransId="{E5D9FC97-15B5-42E1-94F7-86BAEC01F091}"/>
    <dgm:cxn modelId="{64F629C7-9D59-42BB-B16C-E9014BC5D925}" type="presOf" srcId="{AF26475F-CF22-490E-AFA6-3D85FBB0D5B3}" destId="{7D7122F0-B248-4437-9B30-99BC42DFC919}" srcOrd="0" destOrd="0" presId="urn:microsoft.com/office/officeart/2008/layout/AlternatingHexagons"/>
    <dgm:cxn modelId="{5EA96155-7E3D-4A80-B4E6-9D96888B68F0}" type="presParOf" srcId="{7D7122F0-B248-4437-9B30-99BC42DFC919}" destId="{DABC31EE-9995-4A99-B34A-EEBEF8D2EF60}" srcOrd="0" destOrd="0" presId="urn:microsoft.com/office/officeart/2008/layout/AlternatingHexagons"/>
    <dgm:cxn modelId="{1A787AC2-6879-4715-8027-C2C794E50DC3}" type="presParOf" srcId="{DABC31EE-9995-4A99-B34A-EEBEF8D2EF60}" destId="{99506898-812A-4679-A5C6-5448A967C187}" srcOrd="0" destOrd="0" presId="urn:microsoft.com/office/officeart/2008/layout/AlternatingHexagons"/>
    <dgm:cxn modelId="{9D93AD5E-F768-42CF-8CE7-7AE09222E131}" type="presParOf" srcId="{DABC31EE-9995-4A99-B34A-EEBEF8D2EF60}" destId="{31061810-67B9-4219-8666-3FED7CF140DA}" srcOrd="1" destOrd="0" presId="urn:microsoft.com/office/officeart/2008/layout/AlternatingHexagons"/>
    <dgm:cxn modelId="{4EC44175-7657-46EE-8488-B6814E519A01}" type="presParOf" srcId="{DABC31EE-9995-4A99-B34A-EEBEF8D2EF60}" destId="{D81254EC-1133-48A2-83FE-72402BAA146C}" srcOrd="2" destOrd="0" presId="urn:microsoft.com/office/officeart/2008/layout/AlternatingHexagons"/>
    <dgm:cxn modelId="{60558376-7232-4721-83F0-68F40DB700FA}" type="presParOf" srcId="{DABC31EE-9995-4A99-B34A-EEBEF8D2EF60}" destId="{DA31640B-4262-49F9-A2FD-5C9DEC0B27D2}" srcOrd="3" destOrd="0" presId="urn:microsoft.com/office/officeart/2008/layout/AlternatingHexagons"/>
    <dgm:cxn modelId="{8C2715A5-C930-4167-964D-DF76F1D7FF3E}" type="presParOf" srcId="{DABC31EE-9995-4A99-B34A-EEBEF8D2EF60}" destId="{44FC5A70-76AE-4305-B25E-C31B883C8114}" srcOrd="4" destOrd="0" presId="urn:microsoft.com/office/officeart/2008/layout/AlternatingHexagons"/>
    <dgm:cxn modelId="{26A7578A-C034-4DB2-A452-EC32BADDE71D}" type="presParOf" srcId="{7D7122F0-B248-4437-9B30-99BC42DFC919}" destId="{2E9D0A03-74F1-4DE8-B781-51713AFD0B2F}" srcOrd="1" destOrd="0" presId="urn:microsoft.com/office/officeart/2008/layout/AlternatingHexagons"/>
    <dgm:cxn modelId="{DCF1E2E5-6027-413C-B8A9-B140BA18B171}" type="presParOf" srcId="{7D7122F0-B248-4437-9B30-99BC42DFC919}" destId="{DF68D819-1FFC-4F56-A1F2-35B810F61E59}" srcOrd="2" destOrd="0" presId="urn:microsoft.com/office/officeart/2008/layout/AlternatingHexagons"/>
    <dgm:cxn modelId="{BBECCECA-1045-481A-B8FA-965CA085B3B3}" type="presParOf" srcId="{DF68D819-1FFC-4F56-A1F2-35B810F61E59}" destId="{2D2389F4-5345-4D61-BBBA-A59BF30430AB}" srcOrd="0" destOrd="0" presId="urn:microsoft.com/office/officeart/2008/layout/AlternatingHexagons"/>
    <dgm:cxn modelId="{963D348A-5308-4B16-AED0-680F78C14B0B}" type="presParOf" srcId="{DF68D819-1FFC-4F56-A1F2-35B810F61E59}" destId="{218D143A-7CB5-48A1-8EEA-8B6CFB785CB3}" srcOrd="1" destOrd="0" presId="urn:microsoft.com/office/officeart/2008/layout/AlternatingHexagons"/>
    <dgm:cxn modelId="{ECA79BA1-FF2F-42B9-903F-F73638980A34}" type="presParOf" srcId="{DF68D819-1FFC-4F56-A1F2-35B810F61E59}" destId="{AAA071DE-C124-411A-863B-D851958D5952}" srcOrd="2" destOrd="0" presId="urn:microsoft.com/office/officeart/2008/layout/AlternatingHexagons"/>
    <dgm:cxn modelId="{5E5BC1EB-7A78-4DDB-BC4B-BD501D3122DA}" type="presParOf" srcId="{DF68D819-1FFC-4F56-A1F2-35B810F61E59}" destId="{8008FD72-B6C8-4D1B-8BA8-4DE2D599A649}" srcOrd="3" destOrd="0" presId="urn:microsoft.com/office/officeart/2008/layout/AlternatingHexagons"/>
    <dgm:cxn modelId="{A74F23A0-A281-4DEA-BF28-EEC238041FAE}" type="presParOf" srcId="{DF68D819-1FFC-4F56-A1F2-35B810F61E59}" destId="{DAA9B58C-5873-483B-994B-095AD1C07A8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26475F-CF22-490E-AFA6-3D85FBB0D5B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E3F9E-940C-49DD-B9E4-B1FFA7138D7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JENIS / MACAM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37A8F8-6A6F-4FBF-877F-6BC3B1335B39}" type="parTrans" cxnId="{6BA8B336-345F-42F5-869D-04CE73A63B30}">
      <dgm:prSet/>
      <dgm:spPr/>
      <dgm:t>
        <a:bodyPr/>
        <a:lstStyle/>
        <a:p>
          <a:endParaRPr lang="en-US" sz="1600"/>
        </a:p>
      </dgm:t>
    </dgm:pt>
    <dgm:pt modelId="{B4D662D0-FF06-401E-9766-B9C7C5F0BC27}" type="sibTrans" cxnId="{6BA8B336-345F-42F5-869D-04CE73A63B3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KONSEP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E9A9C6-39B9-4150-9CB2-826B4ADA87C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KITAB SUCI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B39106-F401-4C5D-AEFB-015CC4B4B37C}" type="parTrans" cxnId="{690EB81E-3E29-46F0-87FA-2837C035EB1E}">
      <dgm:prSet/>
      <dgm:spPr/>
      <dgm:t>
        <a:bodyPr/>
        <a:lstStyle/>
        <a:p>
          <a:endParaRPr lang="en-US" sz="1600"/>
        </a:p>
      </dgm:t>
    </dgm:pt>
    <dgm:pt modelId="{E5D9FC97-15B5-42E1-94F7-86BAEC01F091}" type="sibTrans" cxnId="{690EB81E-3E29-46F0-87FA-2837C035EB1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smtClean="0"/>
            <a:t>SIKAP TERHADAP KETIDAK-MAMPUAN</a:t>
          </a:r>
          <a:endParaRPr lang="en-US" sz="1400" b="1" dirty="0"/>
        </a:p>
      </dgm:t>
    </dgm:pt>
    <dgm:pt modelId="{B626ABF4-0680-4A53-B38A-D34CD389F55F}">
      <dgm:prSet phldrT="[Text]" custT="1"/>
      <dgm:spPr/>
      <dgm:t>
        <a:bodyPr/>
        <a:lstStyle/>
        <a:p>
          <a:pPr algn="ctr"/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KETIDAKMAMPUAN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BC8A3F-9704-4917-ACE2-E5F2297C16ED}" type="parTrans" cxnId="{CF59EE91-D3B3-4D18-80AE-D57BD30036B6}">
      <dgm:prSet/>
      <dgm:spPr/>
      <dgm:t>
        <a:bodyPr/>
        <a:lstStyle/>
        <a:p>
          <a:endParaRPr lang="en-US" sz="1600"/>
        </a:p>
      </dgm:t>
    </dgm:pt>
    <dgm:pt modelId="{78CE7EA1-D3BD-4F4E-B34A-44E0D0B8B4A6}" type="sibTrans" cxnId="{CF59EE91-D3B3-4D18-80AE-D57BD30036B6}">
      <dgm:prSet/>
      <dgm:spPr/>
      <dgm:t>
        <a:bodyPr/>
        <a:lstStyle/>
        <a:p>
          <a:endParaRPr lang="en-US" sz="1600"/>
        </a:p>
      </dgm:t>
    </dgm:pt>
    <dgm:pt modelId="{7D7122F0-B248-4437-9B30-99BC42DFC919}" type="pres">
      <dgm:prSet presAssocID="{AF26475F-CF22-490E-AFA6-3D85FBB0D5B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BC31EE-9995-4A99-B34A-EEBEF8D2EF60}" type="pres">
      <dgm:prSet presAssocID="{A74E3F9E-940C-49DD-B9E4-B1FFA7138D7A}" presName="composite" presStyleCnt="0"/>
      <dgm:spPr/>
    </dgm:pt>
    <dgm:pt modelId="{99506898-812A-4679-A5C6-5448A967C187}" type="pres">
      <dgm:prSet presAssocID="{A74E3F9E-940C-49DD-B9E4-B1FFA7138D7A}" presName="Parent1" presStyleLbl="node1" presStyleIdx="0" presStyleCnt="4" custLinFactNeighborX="-37655" custLinFactNeighborY="-155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61810-67B9-4219-8666-3FED7CF140DA}" type="pres">
      <dgm:prSet presAssocID="{A74E3F9E-940C-49DD-B9E4-B1FFA7138D7A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254EC-1133-48A2-83FE-72402BAA146C}" type="pres">
      <dgm:prSet presAssocID="{A74E3F9E-940C-49DD-B9E4-B1FFA7138D7A}" presName="BalanceSpacing" presStyleCnt="0"/>
      <dgm:spPr/>
    </dgm:pt>
    <dgm:pt modelId="{DA31640B-4262-49F9-A2FD-5C9DEC0B27D2}" type="pres">
      <dgm:prSet presAssocID="{A74E3F9E-940C-49DD-B9E4-B1FFA7138D7A}" presName="BalanceSpacing1" presStyleCnt="0"/>
      <dgm:spPr/>
    </dgm:pt>
    <dgm:pt modelId="{44FC5A70-76AE-4305-B25E-C31B883C8114}" type="pres">
      <dgm:prSet presAssocID="{B4D662D0-FF06-401E-9766-B9C7C5F0BC27}" presName="Accent1Text" presStyleLbl="node1" presStyleIdx="1" presStyleCnt="4" custLinFactNeighborX="-35862" custLinFactNeighborY="34840"/>
      <dgm:spPr/>
      <dgm:t>
        <a:bodyPr/>
        <a:lstStyle/>
        <a:p>
          <a:endParaRPr lang="en-US"/>
        </a:p>
      </dgm:t>
    </dgm:pt>
    <dgm:pt modelId="{2E9D0A03-74F1-4DE8-B781-51713AFD0B2F}" type="pres">
      <dgm:prSet presAssocID="{B4D662D0-FF06-401E-9766-B9C7C5F0BC27}" presName="spaceBetweenRectangles" presStyleCnt="0"/>
      <dgm:spPr/>
    </dgm:pt>
    <dgm:pt modelId="{DF68D819-1FFC-4F56-A1F2-35B810F61E59}" type="pres">
      <dgm:prSet presAssocID="{E5E9A9C6-39B9-4150-9CB2-826B4ADA87C5}" presName="composite" presStyleCnt="0"/>
      <dgm:spPr/>
    </dgm:pt>
    <dgm:pt modelId="{2D2389F4-5345-4D61-BBBA-A59BF30430AB}" type="pres">
      <dgm:prSet presAssocID="{E5E9A9C6-39B9-4150-9CB2-826B4ADA87C5}" presName="Parent1" presStyleLbl="node1" presStyleIdx="2" presStyleCnt="4" custLinFactX="25172" custLinFactNeighborX="100000" custLinFactNeighborY="-509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D143A-7CB5-48A1-8EEA-8B6CFB785CB3}" type="pres">
      <dgm:prSet presAssocID="{E5E9A9C6-39B9-4150-9CB2-826B4ADA87C5}" presName="Childtext1" presStyleLbl="revTx" presStyleIdx="1" presStyleCnt="2" custLinFactY="-100000" custLinFactNeighborX="4444" custLinFactNeighborY="-136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071DE-C124-411A-863B-D851958D5952}" type="pres">
      <dgm:prSet presAssocID="{E5E9A9C6-39B9-4150-9CB2-826B4ADA87C5}" presName="BalanceSpacing" presStyleCnt="0"/>
      <dgm:spPr/>
    </dgm:pt>
    <dgm:pt modelId="{8008FD72-B6C8-4D1B-8BA8-4DE2D599A649}" type="pres">
      <dgm:prSet presAssocID="{E5E9A9C6-39B9-4150-9CB2-826B4ADA87C5}" presName="BalanceSpacing1" presStyleCnt="0"/>
      <dgm:spPr/>
    </dgm:pt>
    <dgm:pt modelId="{DAA9B58C-5873-483B-994B-095AD1C07A82}" type="pres">
      <dgm:prSet presAssocID="{E5D9FC97-15B5-42E1-94F7-86BAEC01F091}" presName="Accent1Text" presStyleLbl="node1" presStyleIdx="3" presStyleCnt="4" custLinFactNeighborX="-96621" custLinFactNeighborY="21060"/>
      <dgm:spPr/>
      <dgm:t>
        <a:bodyPr/>
        <a:lstStyle/>
        <a:p>
          <a:endParaRPr lang="en-US"/>
        </a:p>
      </dgm:t>
    </dgm:pt>
  </dgm:ptLst>
  <dgm:cxnLst>
    <dgm:cxn modelId="{CF59EE91-D3B3-4D18-80AE-D57BD30036B6}" srcId="{E5E9A9C6-39B9-4150-9CB2-826B4ADA87C5}" destId="{B626ABF4-0680-4A53-B38A-D34CD389F55F}" srcOrd="0" destOrd="0" parTransId="{0DBC8A3F-9704-4917-ACE2-E5F2297C16ED}" sibTransId="{78CE7EA1-D3BD-4F4E-B34A-44E0D0B8B4A6}"/>
    <dgm:cxn modelId="{6656292A-292A-42AB-A270-5F468F234657}" type="presOf" srcId="{B4D662D0-FF06-401E-9766-B9C7C5F0BC27}" destId="{44FC5A70-76AE-4305-B25E-C31B883C8114}" srcOrd="0" destOrd="0" presId="urn:microsoft.com/office/officeart/2008/layout/AlternatingHexagons"/>
    <dgm:cxn modelId="{59522EB8-425B-4812-BD4E-03523E4E8A27}" type="presOf" srcId="{E5D9FC97-15B5-42E1-94F7-86BAEC01F091}" destId="{DAA9B58C-5873-483B-994B-095AD1C07A82}" srcOrd="0" destOrd="0" presId="urn:microsoft.com/office/officeart/2008/layout/AlternatingHexagons"/>
    <dgm:cxn modelId="{6BE400B3-91E2-408D-B7E9-11B8AC6E5417}" type="presOf" srcId="{B626ABF4-0680-4A53-B38A-D34CD389F55F}" destId="{218D143A-7CB5-48A1-8EEA-8B6CFB785CB3}" srcOrd="0" destOrd="0" presId="urn:microsoft.com/office/officeart/2008/layout/AlternatingHexagons"/>
    <dgm:cxn modelId="{6F6F64F0-E9B1-4BB1-AE86-BF518A283A6A}" type="presOf" srcId="{AF26475F-CF22-490E-AFA6-3D85FBB0D5B3}" destId="{7D7122F0-B248-4437-9B30-99BC42DFC919}" srcOrd="0" destOrd="0" presId="urn:microsoft.com/office/officeart/2008/layout/AlternatingHexagons"/>
    <dgm:cxn modelId="{6BA8B336-345F-42F5-869D-04CE73A63B30}" srcId="{AF26475F-CF22-490E-AFA6-3D85FBB0D5B3}" destId="{A74E3F9E-940C-49DD-B9E4-B1FFA7138D7A}" srcOrd="0" destOrd="0" parTransId="{3837A8F8-6A6F-4FBF-877F-6BC3B1335B39}" sibTransId="{B4D662D0-FF06-401E-9766-B9C7C5F0BC27}"/>
    <dgm:cxn modelId="{A66077B9-CAAC-4887-BA3A-B0755C8E0717}" type="presOf" srcId="{A74E3F9E-940C-49DD-B9E4-B1FFA7138D7A}" destId="{99506898-812A-4679-A5C6-5448A967C187}" srcOrd="0" destOrd="0" presId="urn:microsoft.com/office/officeart/2008/layout/AlternatingHexagons"/>
    <dgm:cxn modelId="{3EEF38CD-30AF-44E6-868D-FA976A94350B}" type="presOf" srcId="{E5E9A9C6-39B9-4150-9CB2-826B4ADA87C5}" destId="{2D2389F4-5345-4D61-BBBA-A59BF30430AB}" srcOrd="0" destOrd="0" presId="urn:microsoft.com/office/officeart/2008/layout/AlternatingHexagons"/>
    <dgm:cxn modelId="{690EB81E-3E29-46F0-87FA-2837C035EB1E}" srcId="{AF26475F-CF22-490E-AFA6-3D85FBB0D5B3}" destId="{E5E9A9C6-39B9-4150-9CB2-826B4ADA87C5}" srcOrd="1" destOrd="0" parTransId="{75B39106-F401-4C5D-AEFB-015CC4B4B37C}" sibTransId="{E5D9FC97-15B5-42E1-94F7-86BAEC01F091}"/>
    <dgm:cxn modelId="{05022B93-4800-46F1-9BEC-AA089DEF9277}" type="presParOf" srcId="{7D7122F0-B248-4437-9B30-99BC42DFC919}" destId="{DABC31EE-9995-4A99-B34A-EEBEF8D2EF60}" srcOrd="0" destOrd="0" presId="urn:microsoft.com/office/officeart/2008/layout/AlternatingHexagons"/>
    <dgm:cxn modelId="{38F8E16A-9B83-45DA-84A8-B5BC327E7A7C}" type="presParOf" srcId="{DABC31EE-9995-4A99-B34A-EEBEF8D2EF60}" destId="{99506898-812A-4679-A5C6-5448A967C187}" srcOrd="0" destOrd="0" presId="urn:microsoft.com/office/officeart/2008/layout/AlternatingHexagons"/>
    <dgm:cxn modelId="{CA58FE5C-3153-43DE-9F5C-7B5A9F92B818}" type="presParOf" srcId="{DABC31EE-9995-4A99-B34A-EEBEF8D2EF60}" destId="{31061810-67B9-4219-8666-3FED7CF140DA}" srcOrd="1" destOrd="0" presId="urn:microsoft.com/office/officeart/2008/layout/AlternatingHexagons"/>
    <dgm:cxn modelId="{C4DE8A44-5BF0-48BA-8D20-9C88EF9702CA}" type="presParOf" srcId="{DABC31EE-9995-4A99-B34A-EEBEF8D2EF60}" destId="{D81254EC-1133-48A2-83FE-72402BAA146C}" srcOrd="2" destOrd="0" presId="urn:microsoft.com/office/officeart/2008/layout/AlternatingHexagons"/>
    <dgm:cxn modelId="{8DD7485D-8312-4E4A-8F61-782FDBDEFDCE}" type="presParOf" srcId="{DABC31EE-9995-4A99-B34A-EEBEF8D2EF60}" destId="{DA31640B-4262-49F9-A2FD-5C9DEC0B27D2}" srcOrd="3" destOrd="0" presId="urn:microsoft.com/office/officeart/2008/layout/AlternatingHexagons"/>
    <dgm:cxn modelId="{A979FDD9-21D3-43DF-85A5-438AAED0D46C}" type="presParOf" srcId="{DABC31EE-9995-4A99-B34A-EEBEF8D2EF60}" destId="{44FC5A70-76AE-4305-B25E-C31B883C8114}" srcOrd="4" destOrd="0" presId="urn:microsoft.com/office/officeart/2008/layout/AlternatingHexagons"/>
    <dgm:cxn modelId="{064593CA-00CC-4650-B49B-90C6581BF0CE}" type="presParOf" srcId="{7D7122F0-B248-4437-9B30-99BC42DFC919}" destId="{2E9D0A03-74F1-4DE8-B781-51713AFD0B2F}" srcOrd="1" destOrd="0" presId="urn:microsoft.com/office/officeart/2008/layout/AlternatingHexagons"/>
    <dgm:cxn modelId="{2F4DFA33-4F3E-4EE3-A190-41E0B72C6A18}" type="presParOf" srcId="{7D7122F0-B248-4437-9B30-99BC42DFC919}" destId="{DF68D819-1FFC-4F56-A1F2-35B810F61E59}" srcOrd="2" destOrd="0" presId="urn:microsoft.com/office/officeart/2008/layout/AlternatingHexagons"/>
    <dgm:cxn modelId="{03A43184-C3E5-4F0D-8401-61A51C111792}" type="presParOf" srcId="{DF68D819-1FFC-4F56-A1F2-35B810F61E59}" destId="{2D2389F4-5345-4D61-BBBA-A59BF30430AB}" srcOrd="0" destOrd="0" presId="urn:microsoft.com/office/officeart/2008/layout/AlternatingHexagons"/>
    <dgm:cxn modelId="{CD8CCFB7-4577-422A-BE3E-987943A6CFEC}" type="presParOf" srcId="{DF68D819-1FFC-4F56-A1F2-35B810F61E59}" destId="{218D143A-7CB5-48A1-8EEA-8B6CFB785CB3}" srcOrd="1" destOrd="0" presId="urn:microsoft.com/office/officeart/2008/layout/AlternatingHexagons"/>
    <dgm:cxn modelId="{DFECD299-8EAB-4DEF-9E12-3E73C4D90B46}" type="presParOf" srcId="{DF68D819-1FFC-4F56-A1F2-35B810F61E59}" destId="{AAA071DE-C124-411A-863B-D851958D5952}" srcOrd="2" destOrd="0" presId="urn:microsoft.com/office/officeart/2008/layout/AlternatingHexagons"/>
    <dgm:cxn modelId="{AD4B35F9-E88C-46A2-B170-D2C726C505FD}" type="presParOf" srcId="{DF68D819-1FFC-4F56-A1F2-35B810F61E59}" destId="{8008FD72-B6C8-4D1B-8BA8-4DE2D599A649}" srcOrd="3" destOrd="0" presId="urn:microsoft.com/office/officeart/2008/layout/AlternatingHexagons"/>
    <dgm:cxn modelId="{B9C5739E-514D-4F9D-AB19-4078F4441142}" type="presParOf" srcId="{DF68D819-1FFC-4F56-A1F2-35B810F61E59}" destId="{DAA9B58C-5873-483B-994B-095AD1C07A8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26475F-CF22-490E-AFA6-3D85FBB0D5B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E9A9C6-39B9-4150-9CB2-826B4ADA87C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BERBAGAI PANDANGAN TENTANG HIDUP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B39106-F401-4C5D-AEFB-015CC4B4B37C}" type="parTrans" cxnId="{690EB81E-3E29-46F0-87FA-2837C035EB1E}">
      <dgm:prSet/>
      <dgm:spPr/>
      <dgm:t>
        <a:bodyPr/>
        <a:lstStyle/>
        <a:p>
          <a:endParaRPr lang="en-US" sz="1600"/>
        </a:p>
      </dgm:t>
    </dgm:pt>
    <dgm:pt modelId="{E5D9FC97-15B5-42E1-94F7-86BAEC01F091}" type="sibTrans" cxnId="{690EB81E-3E29-46F0-87FA-2837C035EB1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b="1" dirty="0" smtClean="0"/>
            <a:t>MENSYUKURI HIDUP </a:t>
          </a:r>
          <a:endParaRPr lang="en-US" sz="1400" b="1" dirty="0"/>
        </a:p>
      </dgm:t>
    </dgm:pt>
    <dgm:pt modelId="{B626ABF4-0680-4A53-B38A-D34CD389F55F}">
      <dgm:prSet phldrT="[Text]" custT="1"/>
      <dgm:spPr/>
      <dgm:t>
        <a:bodyPr/>
        <a:lstStyle/>
        <a:p>
          <a:pPr algn="ctr"/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SYUKUR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BC8A3F-9704-4917-ACE2-E5F2297C16ED}" type="parTrans" cxnId="{CF59EE91-D3B3-4D18-80AE-D57BD30036B6}">
      <dgm:prSet/>
      <dgm:spPr/>
      <dgm:t>
        <a:bodyPr/>
        <a:lstStyle/>
        <a:p>
          <a:endParaRPr lang="en-US" sz="1600"/>
        </a:p>
      </dgm:t>
    </dgm:pt>
    <dgm:pt modelId="{78CE7EA1-D3BD-4F4E-B34A-44E0D0B8B4A6}" type="sibTrans" cxnId="{CF59EE91-D3B3-4D18-80AE-D57BD30036B6}">
      <dgm:prSet/>
      <dgm:spPr/>
      <dgm:t>
        <a:bodyPr/>
        <a:lstStyle/>
        <a:p>
          <a:endParaRPr lang="en-US" sz="1600"/>
        </a:p>
      </dgm:t>
    </dgm:pt>
    <dgm:pt modelId="{A74E3F9E-940C-49DD-B9E4-B1FFA7138D7A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BELAJAR KITAB SUCI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D662D0-FF06-401E-9766-B9C7C5F0BC27}" type="sibTrans" cxnId="{6BA8B336-345F-42F5-869D-04CE73A63B3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ARTI</a:t>
          </a:r>
          <a:endParaRPr lang="en-US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37A8F8-6A6F-4FBF-877F-6BC3B1335B39}" type="parTrans" cxnId="{6BA8B336-345F-42F5-869D-04CE73A63B30}">
      <dgm:prSet/>
      <dgm:spPr/>
      <dgm:t>
        <a:bodyPr/>
        <a:lstStyle/>
        <a:p>
          <a:endParaRPr lang="en-US" sz="1600"/>
        </a:p>
      </dgm:t>
    </dgm:pt>
    <dgm:pt modelId="{7D7122F0-B248-4437-9B30-99BC42DFC919}" type="pres">
      <dgm:prSet presAssocID="{AF26475F-CF22-490E-AFA6-3D85FBB0D5B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ABC31EE-9995-4A99-B34A-EEBEF8D2EF60}" type="pres">
      <dgm:prSet presAssocID="{A74E3F9E-940C-49DD-B9E4-B1FFA7138D7A}" presName="composite" presStyleCnt="0"/>
      <dgm:spPr/>
    </dgm:pt>
    <dgm:pt modelId="{99506898-812A-4679-A5C6-5448A967C187}" type="pres">
      <dgm:prSet presAssocID="{A74E3F9E-940C-49DD-B9E4-B1FFA7138D7A}" presName="Parent1" presStyleLbl="node1" presStyleIdx="0" presStyleCnt="4" custLinFactNeighborX="-37655" custLinFactNeighborY="-1556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61810-67B9-4219-8666-3FED7CF140DA}" type="pres">
      <dgm:prSet presAssocID="{A74E3F9E-940C-49DD-B9E4-B1FFA7138D7A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1254EC-1133-48A2-83FE-72402BAA146C}" type="pres">
      <dgm:prSet presAssocID="{A74E3F9E-940C-49DD-B9E4-B1FFA7138D7A}" presName="BalanceSpacing" presStyleCnt="0"/>
      <dgm:spPr/>
    </dgm:pt>
    <dgm:pt modelId="{DA31640B-4262-49F9-A2FD-5C9DEC0B27D2}" type="pres">
      <dgm:prSet presAssocID="{A74E3F9E-940C-49DD-B9E4-B1FFA7138D7A}" presName="BalanceSpacing1" presStyleCnt="0"/>
      <dgm:spPr/>
    </dgm:pt>
    <dgm:pt modelId="{44FC5A70-76AE-4305-B25E-C31B883C8114}" type="pres">
      <dgm:prSet presAssocID="{B4D662D0-FF06-401E-9766-B9C7C5F0BC27}" presName="Accent1Text" presStyleLbl="node1" presStyleIdx="1" presStyleCnt="4" custLinFactNeighborX="-35862" custLinFactNeighborY="34840"/>
      <dgm:spPr/>
      <dgm:t>
        <a:bodyPr/>
        <a:lstStyle/>
        <a:p>
          <a:endParaRPr lang="en-US"/>
        </a:p>
      </dgm:t>
    </dgm:pt>
    <dgm:pt modelId="{2E9D0A03-74F1-4DE8-B781-51713AFD0B2F}" type="pres">
      <dgm:prSet presAssocID="{B4D662D0-FF06-401E-9766-B9C7C5F0BC27}" presName="spaceBetweenRectangles" presStyleCnt="0"/>
      <dgm:spPr/>
    </dgm:pt>
    <dgm:pt modelId="{DF68D819-1FFC-4F56-A1F2-35B810F61E59}" type="pres">
      <dgm:prSet presAssocID="{E5E9A9C6-39B9-4150-9CB2-826B4ADA87C5}" presName="composite" presStyleCnt="0"/>
      <dgm:spPr/>
    </dgm:pt>
    <dgm:pt modelId="{2D2389F4-5345-4D61-BBBA-A59BF30430AB}" type="pres">
      <dgm:prSet presAssocID="{E5E9A9C6-39B9-4150-9CB2-826B4ADA87C5}" presName="Parent1" presStyleLbl="node1" presStyleIdx="2" presStyleCnt="4" custLinFactX="25172" custLinFactNeighborX="100000" custLinFactNeighborY="-509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D143A-7CB5-48A1-8EEA-8B6CFB785CB3}" type="pres">
      <dgm:prSet presAssocID="{E5E9A9C6-39B9-4150-9CB2-826B4ADA87C5}" presName="Childtext1" presStyleLbl="revTx" presStyleIdx="1" presStyleCnt="2" custLinFactY="-100000" custLinFactNeighborX="4444" custLinFactNeighborY="-136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071DE-C124-411A-863B-D851958D5952}" type="pres">
      <dgm:prSet presAssocID="{E5E9A9C6-39B9-4150-9CB2-826B4ADA87C5}" presName="BalanceSpacing" presStyleCnt="0"/>
      <dgm:spPr/>
    </dgm:pt>
    <dgm:pt modelId="{8008FD72-B6C8-4D1B-8BA8-4DE2D599A649}" type="pres">
      <dgm:prSet presAssocID="{E5E9A9C6-39B9-4150-9CB2-826B4ADA87C5}" presName="BalanceSpacing1" presStyleCnt="0"/>
      <dgm:spPr/>
    </dgm:pt>
    <dgm:pt modelId="{DAA9B58C-5873-483B-994B-095AD1C07A82}" type="pres">
      <dgm:prSet presAssocID="{E5D9FC97-15B5-42E1-94F7-86BAEC01F091}" presName="Accent1Text" presStyleLbl="node1" presStyleIdx="3" presStyleCnt="4" custLinFactNeighborX="-96621" custLinFactNeighborY="21060"/>
      <dgm:spPr/>
      <dgm:t>
        <a:bodyPr/>
        <a:lstStyle/>
        <a:p>
          <a:endParaRPr lang="en-US"/>
        </a:p>
      </dgm:t>
    </dgm:pt>
  </dgm:ptLst>
  <dgm:cxnLst>
    <dgm:cxn modelId="{690EB81E-3E29-46F0-87FA-2837C035EB1E}" srcId="{AF26475F-CF22-490E-AFA6-3D85FBB0D5B3}" destId="{E5E9A9C6-39B9-4150-9CB2-826B4ADA87C5}" srcOrd="1" destOrd="0" parTransId="{75B39106-F401-4C5D-AEFB-015CC4B4B37C}" sibTransId="{E5D9FC97-15B5-42E1-94F7-86BAEC01F091}"/>
    <dgm:cxn modelId="{6BA8B336-345F-42F5-869D-04CE73A63B30}" srcId="{AF26475F-CF22-490E-AFA6-3D85FBB0D5B3}" destId="{A74E3F9E-940C-49DD-B9E4-B1FFA7138D7A}" srcOrd="0" destOrd="0" parTransId="{3837A8F8-6A6F-4FBF-877F-6BC3B1335B39}" sibTransId="{B4D662D0-FF06-401E-9766-B9C7C5F0BC27}"/>
    <dgm:cxn modelId="{CF59EE91-D3B3-4D18-80AE-D57BD30036B6}" srcId="{E5E9A9C6-39B9-4150-9CB2-826B4ADA87C5}" destId="{B626ABF4-0680-4A53-B38A-D34CD389F55F}" srcOrd="0" destOrd="0" parTransId="{0DBC8A3F-9704-4917-ACE2-E5F2297C16ED}" sibTransId="{78CE7EA1-D3BD-4F4E-B34A-44E0D0B8B4A6}"/>
    <dgm:cxn modelId="{43E9A0C5-D4A8-4569-AA56-05310CA7F3C2}" type="presOf" srcId="{AF26475F-CF22-490E-AFA6-3D85FBB0D5B3}" destId="{7D7122F0-B248-4437-9B30-99BC42DFC919}" srcOrd="0" destOrd="0" presId="urn:microsoft.com/office/officeart/2008/layout/AlternatingHexagons"/>
    <dgm:cxn modelId="{D51568F5-5E4D-4CE6-8B01-86FD44A5B1BC}" type="presOf" srcId="{A74E3F9E-940C-49DD-B9E4-B1FFA7138D7A}" destId="{99506898-812A-4679-A5C6-5448A967C187}" srcOrd="0" destOrd="0" presId="urn:microsoft.com/office/officeart/2008/layout/AlternatingHexagons"/>
    <dgm:cxn modelId="{74907E97-AC5C-4EC5-8B77-EC7C0EC5E5F3}" type="presOf" srcId="{B4D662D0-FF06-401E-9766-B9C7C5F0BC27}" destId="{44FC5A70-76AE-4305-B25E-C31B883C8114}" srcOrd="0" destOrd="0" presId="urn:microsoft.com/office/officeart/2008/layout/AlternatingHexagons"/>
    <dgm:cxn modelId="{739DF072-02B9-4199-AF29-A421D85AFE7E}" type="presOf" srcId="{B626ABF4-0680-4A53-B38A-D34CD389F55F}" destId="{218D143A-7CB5-48A1-8EEA-8B6CFB785CB3}" srcOrd="0" destOrd="0" presId="urn:microsoft.com/office/officeart/2008/layout/AlternatingHexagons"/>
    <dgm:cxn modelId="{4B12C9C1-7D93-4C76-ADE2-0FC0A180A017}" type="presOf" srcId="{E5E9A9C6-39B9-4150-9CB2-826B4ADA87C5}" destId="{2D2389F4-5345-4D61-BBBA-A59BF30430AB}" srcOrd="0" destOrd="0" presId="urn:microsoft.com/office/officeart/2008/layout/AlternatingHexagons"/>
    <dgm:cxn modelId="{CBFE5BD6-16D2-460C-971C-A971DE24FAF4}" type="presOf" srcId="{E5D9FC97-15B5-42E1-94F7-86BAEC01F091}" destId="{DAA9B58C-5873-483B-994B-095AD1C07A82}" srcOrd="0" destOrd="0" presId="urn:microsoft.com/office/officeart/2008/layout/AlternatingHexagons"/>
    <dgm:cxn modelId="{6E027492-6C6A-4289-87A5-D94BA67D58C6}" type="presParOf" srcId="{7D7122F0-B248-4437-9B30-99BC42DFC919}" destId="{DABC31EE-9995-4A99-B34A-EEBEF8D2EF60}" srcOrd="0" destOrd="0" presId="urn:microsoft.com/office/officeart/2008/layout/AlternatingHexagons"/>
    <dgm:cxn modelId="{9D710CF2-C76D-46C8-95E8-DE2A1499F041}" type="presParOf" srcId="{DABC31EE-9995-4A99-B34A-EEBEF8D2EF60}" destId="{99506898-812A-4679-A5C6-5448A967C187}" srcOrd="0" destOrd="0" presId="urn:microsoft.com/office/officeart/2008/layout/AlternatingHexagons"/>
    <dgm:cxn modelId="{317DE984-D294-4DE8-BADD-3FA1CA178921}" type="presParOf" srcId="{DABC31EE-9995-4A99-B34A-EEBEF8D2EF60}" destId="{31061810-67B9-4219-8666-3FED7CF140DA}" srcOrd="1" destOrd="0" presId="urn:microsoft.com/office/officeart/2008/layout/AlternatingHexagons"/>
    <dgm:cxn modelId="{A6DC9A7C-FE02-4AD7-9B36-724D02C198A0}" type="presParOf" srcId="{DABC31EE-9995-4A99-B34A-EEBEF8D2EF60}" destId="{D81254EC-1133-48A2-83FE-72402BAA146C}" srcOrd="2" destOrd="0" presId="urn:microsoft.com/office/officeart/2008/layout/AlternatingHexagons"/>
    <dgm:cxn modelId="{F2B310E5-5821-439E-A16C-C93B790A4FD9}" type="presParOf" srcId="{DABC31EE-9995-4A99-B34A-EEBEF8D2EF60}" destId="{DA31640B-4262-49F9-A2FD-5C9DEC0B27D2}" srcOrd="3" destOrd="0" presId="urn:microsoft.com/office/officeart/2008/layout/AlternatingHexagons"/>
    <dgm:cxn modelId="{16C51F9C-795E-4A52-9291-256042D73E72}" type="presParOf" srcId="{DABC31EE-9995-4A99-B34A-EEBEF8D2EF60}" destId="{44FC5A70-76AE-4305-B25E-C31B883C8114}" srcOrd="4" destOrd="0" presId="urn:microsoft.com/office/officeart/2008/layout/AlternatingHexagons"/>
    <dgm:cxn modelId="{9ACB2671-E5C1-46EF-970F-84FCBACBBDD0}" type="presParOf" srcId="{7D7122F0-B248-4437-9B30-99BC42DFC919}" destId="{2E9D0A03-74F1-4DE8-B781-51713AFD0B2F}" srcOrd="1" destOrd="0" presId="urn:microsoft.com/office/officeart/2008/layout/AlternatingHexagons"/>
    <dgm:cxn modelId="{83DA78CB-C960-466A-8C1C-04C5206DC399}" type="presParOf" srcId="{7D7122F0-B248-4437-9B30-99BC42DFC919}" destId="{DF68D819-1FFC-4F56-A1F2-35B810F61E59}" srcOrd="2" destOrd="0" presId="urn:microsoft.com/office/officeart/2008/layout/AlternatingHexagons"/>
    <dgm:cxn modelId="{7DF4E3B8-66DA-489E-8099-95387C8A9F50}" type="presParOf" srcId="{DF68D819-1FFC-4F56-A1F2-35B810F61E59}" destId="{2D2389F4-5345-4D61-BBBA-A59BF30430AB}" srcOrd="0" destOrd="0" presId="urn:microsoft.com/office/officeart/2008/layout/AlternatingHexagons"/>
    <dgm:cxn modelId="{C4B28A87-691E-401E-BE8A-9F5C21315E76}" type="presParOf" srcId="{DF68D819-1FFC-4F56-A1F2-35B810F61E59}" destId="{218D143A-7CB5-48A1-8EEA-8B6CFB785CB3}" srcOrd="1" destOrd="0" presId="urn:microsoft.com/office/officeart/2008/layout/AlternatingHexagons"/>
    <dgm:cxn modelId="{B0E13258-77B6-4DDE-867E-89F1A9D421C0}" type="presParOf" srcId="{DF68D819-1FFC-4F56-A1F2-35B810F61E59}" destId="{AAA071DE-C124-411A-863B-D851958D5952}" srcOrd="2" destOrd="0" presId="urn:microsoft.com/office/officeart/2008/layout/AlternatingHexagons"/>
    <dgm:cxn modelId="{ADC5EC03-58D5-40C9-B67B-FFDF7BA58201}" type="presParOf" srcId="{DF68D819-1FFC-4F56-A1F2-35B810F61E59}" destId="{8008FD72-B6C8-4D1B-8BA8-4DE2D599A649}" srcOrd="3" destOrd="0" presId="urn:microsoft.com/office/officeart/2008/layout/AlternatingHexagons"/>
    <dgm:cxn modelId="{2BBF2E08-9483-4F25-A87D-0E8575B5AA62}" type="presParOf" srcId="{DF68D819-1FFC-4F56-A1F2-35B810F61E59}" destId="{DAA9B58C-5873-483B-994B-095AD1C07A8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06898-812A-4679-A5C6-5448A967C187}">
      <dsp:nvSpPr>
        <dsp:cNvPr id="0" name=""/>
        <dsp:cNvSpPr/>
      </dsp:nvSpPr>
      <dsp:spPr>
        <a:xfrm rot="5400000">
          <a:off x="2630596" y="508846"/>
          <a:ext cx="2201333" cy="1915160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JENIS / MACAM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072128" y="708801"/>
        <a:ext cx="1318268" cy="1515251"/>
      </dsp:txXfrm>
    </dsp:sp>
    <dsp:sp modelId="{31061810-67B9-4219-8666-3FED7CF140DA}">
      <dsp:nvSpPr>
        <dsp:cNvPr id="0" name=""/>
        <dsp:cNvSpPr/>
      </dsp:nvSpPr>
      <dsp:spPr>
        <a:xfrm>
          <a:off x="5468112" y="1148554"/>
          <a:ext cx="2456688" cy="132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C5A70-76AE-4305-B25E-C31B883C8114}">
      <dsp:nvSpPr>
        <dsp:cNvPr id="0" name=""/>
        <dsp:cNvSpPr/>
      </dsp:nvSpPr>
      <dsp:spPr>
        <a:xfrm rot="5400000">
          <a:off x="596562" y="1618318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4">
                <a:tint val="20000"/>
                <a:satMod val="180000"/>
                <a:lumMod val="98000"/>
              </a:schemeClr>
            </a:gs>
            <a:gs pos="40000">
              <a:schemeClr val="accent4">
                <a:tint val="30000"/>
                <a:satMod val="260000"/>
                <a:lumMod val="84000"/>
              </a:schemeClr>
            </a:gs>
            <a:gs pos="100000">
              <a:schemeClr val="accent4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ARTI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38094" y="1818273"/>
        <a:ext cx="1318268" cy="1515251"/>
      </dsp:txXfrm>
    </dsp:sp>
    <dsp:sp modelId="{2D2389F4-5345-4D61-BBBA-A59BF30430AB}">
      <dsp:nvSpPr>
        <dsp:cNvPr id="0" name=""/>
        <dsp:cNvSpPr/>
      </dsp:nvSpPr>
      <dsp:spPr>
        <a:xfrm rot="5400000">
          <a:off x="4710845" y="1598506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20000"/>
                <a:satMod val="180000"/>
                <a:lumMod val="98000"/>
              </a:schemeClr>
            </a:gs>
            <a:gs pos="40000">
              <a:schemeClr val="accent6">
                <a:tint val="30000"/>
                <a:satMod val="260000"/>
                <a:lumMod val="84000"/>
              </a:schemeClr>
            </a:gs>
            <a:gs pos="100000">
              <a:schemeClr val="accent6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KITAB SUCI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5152377" y="1798461"/>
        <a:ext cx="1318268" cy="1515251"/>
      </dsp:txXfrm>
    </dsp:sp>
    <dsp:sp modelId="{218D143A-7CB5-48A1-8EEA-8B6CFB785CB3}">
      <dsp:nvSpPr>
        <dsp:cNvPr id="0" name=""/>
        <dsp:cNvSpPr/>
      </dsp:nvSpPr>
      <dsp:spPr>
        <a:xfrm>
          <a:off x="105653" y="0"/>
          <a:ext cx="2377440" cy="132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KEMAMPUAN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653" y="0"/>
        <a:ext cx="2377440" cy="1320800"/>
      </dsp:txXfrm>
    </dsp:sp>
    <dsp:sp modelId="{DAA9B58C-5873-483B-994B-095AD1C07A82}">
      <dsp:nvSpPr>
        <dsp:cNvPr id="0" name=""/>
        <dsp:cNvSpPr/>
      </dsp:nvSpPr>
      <dsp:spPr>
        <a:xfrm rot="5400000">
          <a:off x="2531527" y="3183466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CARA MENGEM-BANGKAN</a:t>
          </a:r>
          <a:endParaRPr lang="en-US" sz="1400" b="1" kern="1200" dirty="0"/>
        </a:p>
      </dsp:txBody>
      <dsp:txXfrm rot="-5400000">
        <a:off x="2973059" y="3383421"/>
        <a:ext cx="1318268" cy="1515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06898-812A-4679-A5C6-5448A967C187}">
      <dsp:nvSpPr>
        <dsp:cNvPr id="0" name=""/>
        <dsp:cNvSpPr/>
      </dsp:nvSpPr>
      <dsp:spPr>
        <a:xfrm rot="5400000">
          <a:off x="2630596" y="508846"/>
          <a:ext cx="2201333" cy="1915160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JENIS / MACAM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072128" y="708801"/>
        <a:ext cx="1318268" cy="1515251"/>
      </dsp:txXfrm>
    </dsp:sp>
    <dsp:sp modelId="{31061810-67B9-4219-8666-3FED7CF140DA}">
      <dsp:nvSpPr>
        <dsp:cNvPr id="0" name=""/>
        <dsp:cNvSpPr/>
      </dsp:nvSpPr>
      <dsp:spPr>
        <a:xfrm>
          <a:off x="5468112" y="1148554"/>
          <a:ext cx="2456688" cy="132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C5A70-76AE-4305-B25E-C31B883C8114}">
      <dsp:nvSpPr>
        <dsp:cNvPr id="0" name=""/>
        <dsp:cNvSpPr/>
      </dsp:nvSpPr>
      <dsp:spPr>
        <a:xfrm rot="5400000">
          <a:off x="596562" y="1618318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4">
                <a:tint val="20000"/>
                <a:satMod val="180000"/>
                <a:lumMod val="98000"/>
              </a:schemeClr>
            </a:gs>
            <a:gs pos="40000">
              <a:schemeClr val="accent4">
                <a:tint val="30000"/>
                <a:satMod val="260000"/>
                <a:lumMod val="84000"/>
              </a:schemeClr>
            </a:gs>
            <a:gs pos="100000">
              <a:schemeClr val="accent4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KONSEP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38094" y="1818273"/>
        <a:ext cx="1318268" cy="1515251"/>
      </dsp:txXfrm>
    </dsp:sp>
    <dsp:sp modelId="{2D2389F4-5345-4D61-BBBA-A59BF30430AB}">
      <dsp:nvSpPr>
        <dsp:cNvPr id="0" name=""/>
        <dsp:cNvSpPr/>
      </dsp:nvSpPr>
      <dsp:spPr>
        <a:xfrm rot="5400000">
          <a:off x="4710845" y="1598506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20000"/>
                <a:satMod val="180000"/>
                <a:lumMod val="98000"/>
              </a:schemeClr>
            </a:gs>
            <a:gs pos="40000">
              <a:schemeClr val="accent6">
                <a:tint val="30000"/>
                <a:satMod val="260000"/>
                <a:lumMod val="84000"/>
              </a:schemeClr>
            </a:gs>
            <a:gs pos="100000">
              <a:schemeClr val="accent6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KITAB SUCI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5152377" y="1798461"/>
        <a:ext cx="1318268" cy="1515251"/>
      </dsp:txXfrm>
    </dsp:sp>
    <dsp:sp modelId="{218D143A-7CB5-48A1-8EEA-8B6CFB785CB3}">
      <dsp:nvSpPr>
        <dsp:cNvPr id="0" name=""/>
        <dsp:cNvSpPr/>
      </dsp:nvSpPr>
      <dsp:spPr>
        <a:xfrm>
          <a:off x="105653" y="0"/>
          <a:ext cx="2377440" cy="132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KETIDAKMAMPUAN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653" y="0"/>
        <a:ext cx="2377440" cy="1320800"/>
      </dsp:txXfrm>
    </dsp:sp>
    <dsp:sp modelId="{DAA9B58C-5873-483B-994B-095AD1C07A82}">
      <dsp:nvSpPr>
        <dsp:cNvPr id="0" name=""/>
        <dsp:cNvSpPr/>
      </dsp:nvSpPr>
      <dsp:spPr>
        <a:xfrm rot="5400000">
          <a:off x="2531527" y="3183466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SIKAP TERHADAP KETIDAK-MAMPUAN</a:t>
          </a:r>
          <a:endParaRPr lang="en-US" sz="1400" b="1" kern="1200" dirty="0"/>
        </a:p>
      </dsp:txBody>
      <dsp:txXfrm rot="-5400000">
        <a:off x="2973059" y="3383421"/>
        <a:ext cx="1318268" cy="1515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06898-812A-4679-A5C6-5448A967C187}">
      <dsp:nvSpPr>
        <dsp:cNvPr id="0" name=""/>
        <dsp:cNvSpPr/>
      </dsp:nvSpPr>
      <dsp:spPr>
        <a:xfrm rot="5400000">
          <a:off x="2630596" y="508846"/>
          <a:ext cx="2201333" cy="1915160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5875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BELAJAR KITAB SUCI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072128" y="708801"/>
        <a:ext cx="1318268" cy="1515251"/>
      </dsp:txXfrm>
    </dsp:sp>
    <dsp:sp modelId="{31061810-67B9-4219-8666-3FED7CF140DA}">
      <dsp:nvSpPr>
        <dsp:cNvPr id="0" name=""/>
        <dsp:cNvSpPr/>
      </dsp:nvSpPr>
      <dsp:spPr>
        <a:xfrm>
          <a:off x="5468112" y="1148554"/>
          <a:ext cx="2456688" cy="132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C5A70-76AE-4305-B25E-C31B883C8114}">
      <dsp:nvSpPr>
        <dsp:cNvPr id="0" name=""/>
        <dsp:cNvSpPr/>
      </dsp:nvSpPr>
      <dsp:spPr>
        <a:xfrm rot="5400000">
          <a:off x="596562" y="1618318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4">
                <a:tint val="20000"/>
                <a:satMod val="180000"/>
                <a:lumMod val="98000"/>
              </a:schemeClr>
            </a:gs>
            <a:gs pos="40000">
              <a:schemeClr val="accent4">
                <a:tint val="30000"/>
                <a:satMod val="260000"/>
                <a:lumMod val="84000"/>
              </a:schemeClr>
            </a:gs>
            <a:gs pos="100000">
              <a:schemeClr val="accent4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ARTI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38094" y="1818273"/>
        <a:ext cx="1318268" cy="1515251"/>
      </dsp:txXfrm>
    </dsp:sp>
    <dsp:sp modelId="{2D2389F4-5345-4D61-BBBA-A59BF30430AB}">
      <dsp:nvSpPr>
        <dsp:cNvPr id="0" name=""/>
        <dsp:cNvSpPr/>
      </dsp:nvSpPr>
      <dsp:spPr>
        <a:xfrm rot="5400000">
          <a:off x="4710845" y="1598506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20000"/>
                <a:satMod val="180000"/>
                <a:lumMod val="98000"/>
              </a:schemeClr>
            </a:gs>
            <a:gs pos="40000">
              <a:schemeClr val="accent6">
                <a:tint val="30000"/>
                <a:satMod val="260000"/>
                <a:lumMod val="84000"/>
              </a:schemeClr>
            </a:gs>
            <a:gs pos="100000">
              <a:schemeClr val="accent6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BERBAGAI PANDANGAN TENTANG HIDUP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5152377" y="1798461"/>
        <a:ext cx="1318268" cy="1515251"/>
      </dsp:txXfrm>
    </dsp:sp>
    <dsp:sp modelId="{218D143A-7CB5-48A1-8EEA-8B6CFB785CB3}">
      <dsp:nvSpPr>
        <dsp:cNvPr id="0" name=""/>
        <dsp:cNvSpPr/>
      </dsp:nvSpPr>
      <dsp:spPr>
        <a:xfrm>
          <a:off x="105653" y="0"/>
          <a:ext cx="2377440" cy="132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SYUKUR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5653" y="0"/>
        <a:ext cx="2377440" cy="1320800"/>
      </dsp:txXfrm>
    </dsp:sp>
    <dsp:sp modelId="{DAA9B58C-5873-483B-994B-095AD1C07A82}">
      <dsp:nvSpPr>
        <dsp:cNvPr id="0" name=""/>
        <dsp:cNvSpPr/>
      </dsp:nvSpPr>
      <dsp:spPr>
        <a:xfrm rot="5400000">
          <a:off x="2531527" y="3183466"/>
          <a:ext cx="2201333" cy="191516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1">
                <a:tint val="20000"/>
                <a:satMod val="180000"/>
                <a:lumMod val="98000"/>
              </a:schemeClr>
            </a:gs>
            <a:gs pos="40000">
              <a:schemeClr val="accent1">
                <a:tint val="30000"/>
                <a:satMod val="260000"/>
                <a:lumMod val="84000"/>
              </a:schemeClr>
            </a:gs>
            <a:gs pos="100000">
              <a:schemeClr val="accent1">
                <a:tint val="100000"/>
                <a:satMod val="110000"/>
                <a:lumMod val="100000"/>
              </a:schemeClr>
            </a:gs>
          </a:gsLst>
          <a:lin ang="5040000" scaled="1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MENSYUKURI HIDUP </a:t>
          </a:r>
          <a:endParaRPr lang="en-US" sz="1400" b="1" kern="1200" dirty="0"/>
        </a:p>
      </dsp:txBody>
      <dsp:txXfrm rot="-5400000">
        <a:off x="2973059" y="3383421"/>
        <a:ext cx="1318268" cy="1515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75919D-781B-490E-836A-D53738FFD300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BE7958-099F-45D9-93A6-AFAFAB9721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ownloads\Tugas%20Agama%20Keterbatasan.pptx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s.wikipedia.org/wiki/Sikap" TargetMode="External"/><Relationship Id="rId2" Type="http://schemas.openxmlformats.org/officeDocument/2006/relationships/hyperlink" Target="https://ms.wikipedia.org/w/index.php?title=Perasaan&amp;action=edit&amp;redlink=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3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KETERBATASAN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 action="ppaction://hlinkpres?slideindex=1&amp;slidetitle="/>
            </a:endParaRPr>
          </a:p>
        </p:txBody>
      </p:sp>
    </p:spTree>
    <p:extLst>
      <p:ext uri="{BB962C8B-B14F-4D97-AF65-F5344CB8AC3E}">
        <p14:creationId xmlns:p14="http://schemas.microsoft.com/office/powerpoint/2010/main" val="34415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17251572"/>
              </p:ext>
            </p:extLst>
          </p:nvPr>
        </p:nvGraphicFramePr>
        <p:xfrm>
          <a:off x="609600" y="838200"/>
          <a:ext cx="7924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8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5725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7418" y="1841480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Setiap</a:t>
            </a:r>
            <a:r>
              <a:rPr lang="en-US" dirty="0" smtClean="0"/>
              <a:t> orang/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/ </a:t>
            </a:r>
            <a:r>
              <a:rPr lang="en-US" dirty="0" err="1" smtClean="0"/>
              <a:t>keterbatasan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Kelemahan</a:t>
            </a:r>
            <a:r>
              <a:rPr lang="en-US" dirty="0" smtClean="0"/>
              <a:t> /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dipungkiri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NAMUN	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/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/</a:t>
            </a:r>
            <a:r>
              <a:rPr lang="en-US" dirty="0" err="1" smtClean="0"/>
              <a:t>sukses</a:t>
            </a:r>
            <a:r>
              <a:rPr lang="en-US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orang,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5725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KETERBATASAN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MANUSIA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7418" y="1828800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Ada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/>
              <a:t> </a:t>
            </a:r>
            <a:r>
              <a:rPr lang="en-US" dirty="0" smtClean="0"/>
              <a:t>( </a:t>
            </a:r>
            <a:r>
              <a:rPr lang="en-US" dirty="0" err="1" smtClean="0"/>
              <a:t>cacat</a:t>
            </a:r>
            <a:r>
              <a:rPr lang="en-US" dirty="0" smtClean="0"/>
              <a:t>, </a:t>
            </a:r>
            <a:r>
              <a:rPr lang="en-US" dirty="0" err="1" smtClean="0"/>
              <a:t>buta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(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lamban</a:t>
            </a:r>
            <a:r>
              <a:rPr lang="en-US" dirty="0" smtClean="0"/>
              <a:t>,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(</a:t>
            </a:r>
            <a:r>
              <a:rPr lang="en-US" dirty="0" err="1" smtClean="0"/>
              <a:t>pemalu</a:t>
            </a:r>
            <a:r>
              <a:rPr lang="en-US" dirty="0" smtClean="0"/>
              <a:t>,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, </a:t>
            </a:r>
            <a:r>
              <a:rPr lang="en-US" dirty="0" err="1" smtClean="0"/>
              <a:t>egois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/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875264"/>
            <a:ext cx="7024744" cy="572536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PANDANGAN KITAB SUCI TENTANG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SIKAP KITA TERHADAP KELEMAHAN/KETEBATASAN YANG KITA MILIKI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529834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Mrk</a:t>
            </a:r>
            <a:r>
              <a:rPr lang="en-US" dirty="0" smtClean="0"/>
              <a:t> 4 : 35 – 41 “ </a:t>
            </a:r>
            <a:r>
              <a:rPr lang="en-US" dirty="0" err="1" smtClean="0"/>
              <a:t>Yesus</a:t>
            </a:r>
            <a:r>
              <a:rPr lang="en-US" dirty="0" smtClean="0"/>
              <a:t> </a:t>
            </a:r>
            <a:r>
              <a:rPr lang="en-US" dirty="0" err="1" smtClean="0"/>
              <a:t>meredahkan</a:t>
            </a:r>
            <a:r>
              <a:rPr lang="en-US" dirty="0" smtClean="0"/>
              <a:t> </a:t>
            </a:r>
            <a:r>
              <a:rPr lang="en-US" dirty="0" err="1" smtClean="0"/>
              <a:t>badai</a:t>
            </a:r>
            <a:r>
              <a:rPr lang="en-US" dirty="0" smtClean="0"/>
              <a:t> - BACA”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310348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Para murid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ketakutan</a:t>
            </a:r>
            <a:r>
              <a:rPr lang="en-US" sz="1600" dirty="0" smtClean="0"/>
              <a:t>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badai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besar</a:t>
            </a:r>
            <a:r>
              <a:rPr lang="en-US" sz="1600" dirty="0" smtClean="0"/>
              <a:t>,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sanggup</a:t>
            </a:r>
            <a:r>
              <a:rPr lang="en-US" sz="1600" dirty="0" smtClean="0"/>
              <a:t> </a:t>
            </a:r>
            <a:r>
              <a:rPr lang="en-US" sz="1600" dirty="0" err="1" smtClean="0"/>
              <a:t>mengatasinya</a:t>
            </a:r>
            <a:r>
              <a:rPr lang="en-US" sz="1600" dirty="0" smtClean="0"/>
              <a:t>,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takut</a:t>
            </a:r>
            <a:r>
              <a:rPr lang="en-US" sz="1600" dirty="0" smtClean="0"/>
              <a:t> </a:t>
            </a:r>
            <a:r>
              <a:rPr lang="en-US" sz="1600" dirty="0" err="1" smtClean="0"/>
              <a:t>tenggelam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binasa</a:t>
            </a:r>
            <a:r>
              <a:rPr lang="en-US" sz="1600" dirty="0" smtClean="0"/>
              <a:t>,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kemudian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 smtClean="0"/>
              <a:t>pertolongan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Yesus</a:t>
            </a:r>
            <a:r>
              <a:rPr lang="en-US" sz="16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 smtClean="0"/>
              <a:t>YANG DAPAT DIPELAJARI ADALAH:</a:t>
            </a:r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hambatan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tantangan</a:t>
            </a:r>
            <a:r>
              <a:rPr lang="en-US" sz="1600" dirty="0" smtClean="0"/>
              <a:t> yang 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atasi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tindakan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tepat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 DATANG  &amp; MEMOHON PERTOLONGAN TUHAN.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mengandalkan</a:t>
            </a:r>
            <a:r>
              <a:rPr lang="en-US" sz="1600" dirty="0" smtClean="0"/>
              <a:t> </a:t>
            </a:r>
            <a:r>
              <a:rPr lang="en-US" sz="1600" dirty="0" err="1" smtClean="0"/>
              <a:t>kekuatannya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,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membutuhkan</a:t>
            </a:r>
            <a:r>
              <a:rPr lang="en-US" sz="1600" dirty="0" smtClean="0"/>
              <a:t> orang lain </a:t>
            </a:r>
            <a:r>
              <a:rPr lang="en-US" sz="1600" dirty="0" err="1" smtClean="0"/>
              <a:t>terutama</a:t>
            </a:r>
            <a:r>
              <a:rPr lang="en-US" sz="1600" dirty="0" smtClean="0"/>
              <a:t> </a:t>
            </a:r>
            <a:r>
              <a:rPr lang="en-US" sz="1600" dirty="0" err="1" smtClean="0"/>
              <a:t>membutuhkan</a:t>
            </a:r>
            <a:r>
              <a:rPr lang="en-US" sz="1600" dirty="0" smtClean="0"/>
              <a:t> TUHAN.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68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5725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MENYIKAPI KETERBATASAN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7418" y="18288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KELIRU/NEGATIF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3622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SIKAP MINDER, </a:t>
            </a:r>
            <a:r>
              <a:rPr lang="en-US" dirty="0" err="1" smtClean="0"/>
              <a:t>akibatnya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beruntung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Iri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cemburu</a:t>
            </a:r>
            <a:r>
              <a:rPr lang="en-US" dirty="0" smtClean="0"/>
              <a:t>, </a:t>
            </a:r>
            <a:r>
              <a:rPr lang="en-US" dirty="0" err="1" smtClean="0"/>
              <a:t>anggap</a:t>
            </a:r>
            <a:r>
              <a:rPr lang="en-US" dirty="0" smtClean="0"/>
              <a:t> orang lain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beruntung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endParaRPr lang="en-US" dirty="0"/>
          </a:p>
          <a:p>
            <a:pPr lvl="1"/>
            <a:r>
              <a:rPr lang="en-US" dirty="0" err="1" smtClean="0"/>
              <a:t>Akibatnya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menutupi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menghalalkan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51054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SIKAP MUNAFIK, </a:t>
            </a:r>
            <a:r>
              <a:rPr lang="en-US" dirty="0" err="1" smtClean="0"/>
              <a:t>akibatnya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Menghalalkan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menutupi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” - ABS</a:t>
            </a:r>
          </a:p>
        </p:txBody>
      </p:sp>
    </p:spTree>
    <p:extLst>
      <p:ext uri="{BB962C8B-B14F-4D97-AF65-F5344CB8AC3E}">
        <p14:creationId xmlns:p14="http://schemas.microsoft.com/office/powerpoint/2010/main" val="38903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5725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MENYIKAPI KETERBATASAN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7418" y="18288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BENAR/POSITIF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7418" y="25146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SIKAP MAWAS DIRI:</a:t>
            </a:r>
          </a:p>
          <a:p>
            <a:pPr lvl="1">
              <a:lnSpc>
                <a:spcPct val="200000"/>
              </a:lnSpc>
            </a:pPr>
            <a:r>
              <a:rPr lang="en-US" sz="1600" dirty="0" err="1" smtClean="0"/>
              <a:t>Peninjauan</a:t>
            </a:r>
            <a:r>
              <a:rPr lang="en-US" sz="1600" dirty="0" smtClean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koreksi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(</a:t>
            </a:r>
            <a:r>
              <a:rPr lang="en-US" sz="1600" dirty="0" err="1"/>
              <a:t>perbuatan</a:t>
            </a:r>
            <a:r>
              <a:rPr lang="en-US" sz="1600" dirty="0"/>
              <a:t>, </a:t>
            </a:r>
            <a:r>
              <a:rPr lang="en-US" sz="1600" dirty="0" err="1"/>
              <a:t>sikap</a:t>
            </a:r>
            <a:r>
              <a:rPr lang="en-US" sz="1600" dirty="0"/>
              <a:t>, </a:t>
            </a:r>
            <a:r>
              <a:rPr lang="en-US" sz="1600" dirty="0" err="1"/>
              <a:t>kelemahan</a:t>
            </a:r>
            <a:r>
              <a:rPr lang="en-US" sz="1600" dirty="0"/>
              <a:t>, </a:t>
            </a:r>
            <a:r>
              <a:rPr lang="en-US" sz="1600" dirty="0" err="1"/>
              <a:t>kesalahan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sebagainya</a:t>
            </a:r>
            <a:r>
              <a:rPr lang="en-US" sz="1600" dirty="0"/>
              <a:t>)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 smtClean="0"/>
              <a:t>sendiri</a:t>
            </a:r>
            <a:r>
              <a:rPr lang="en-US" sz="1600" dirty="0"/>
              <a:t> </a:t>
            </a:r>
            <a:r>
              <a:rPr lang="en-US" sz="1600" dirty="0" smtClean="0"/>
              <a:t>SEHINGGA </a:t>
            </a:r>
            <a:r>
              <a:rPr lang="en-US" sz="1600" dirty="0" err="1" smtClean="0"/>
              <a:t>menemukan</a:t>
            </a:r>
            <a:r>
              <a:rPr lang="en-US" sz="1600" dirty="0" smtClean="0"/>
              <a:t> </a:t>
            </a:r>
            <a:r>
              <a:rPr lang="en-US" sz="1600" dirty="0" err="1" smtClean="0"/>
              <a:t>kesadaran</a:t>
            </a:r>
            <a:r>
              <a:rPr lang="en-US" sz="1600" dirty="0" smtClean="0"/>
              <a:t> </a:t>
            </a:r>
            <a:r>
              <a:rPr lang="en-US" sz="1600" dirty="0" err="1" smtClean="0"/>
              <a:t>baru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keterbatasan</a:t>
            </a:r>
            <a:r>
              <a:rPr lang="en-US" sz="1600" dirty="0" smtClean="0"/>
              <a:t> 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halangan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menggapai</a:t>
            </a:r>
            <a:r>
              <a:rPr lang="en-US" sz="1600" dirty="0" smtClean="0"/>
              <a:t> </a:t>
            </a:r>
            <a:r>
              <a:rPr lang="en-US" sz="1600" dirty="0" err="1" smtClean="0"/>
              <a:t>masa</a:t>
            </a:r>
            <a:r>
              <a:rPr lang="en-US" sz="1600" dirty="0" smtClean="0"/>
              <a:t> </a:t>
            </a:r>
            <a:r>
              <a:rPr lang="en-US" sz="1600" dirty="0" err="1" smtClean="0"/>
              <a:t>depan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65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572536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MENGHADAPI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KETERBATASAN/KEKURANGAN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718" y="16764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</a:t>
            </a:r>
            <a:r>
              <a:rPr lang="en-US" sz="1600" dirty="0" err="1" smtClean="0"/>
              <a:t>apa</a:t>
            </a:r>
            <a:r>
              <a:rPr lang="en-US" sz="1600" dirty="0" smtClean="0"/>
              <a:t> </a:t>
            </a:r>
            <a:r>
              <a:rPr lang="en-US" sz="1600" dirty="0" err="1" smtClean="0"/>
              <a:t>adanya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rasa </a:t>
            </a:r>
            <a:r>
              <a:rPr lang="en-US" sz="1600" dirty="0" err="1" smtClean="0"/>
              <a:t>bangga</a:t>
            </a:r>
            <a:r>
              <a:rPr lang="en-US" sz="1600" dirty="0" smtClean="0"/>
              <a:t> – </a:t>
            </a:r>
            <a:r>
              <a:rPr lang="en-US" sz="1600" dirty="0" err="1" smtClean="0"/>
              <a:t>syukur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</a:t>
            </a:r>
            <a:r>
              <a:rPr lang="en-US" sz="1600" dirty="0" err="1" smtClean="0"/>
              <a:t>kelebihan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kekurangan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Menyadari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 </a:t>
            </a:r>
            <a:r>
              <a:rPr lang="en-US" sz="1600" dirty="0" err="1" smtClean="0"/>
              <a:t>tidaklah</a:t>
            </a:r>
            <a:r>
              <a:rPr lang="en-US" sz="1600" dirty="0" smtClean="0"/>
              <a:t> </a:t>
            </a:r>
            <a:r>
              <a:rPr lang="en-US" sz="1600" dirty="0" err="1" smtClean="0"/>
              <a:t>sempurna</a:t>
            </a:r>
            <a:r>
              <a:rPr lang="en-US" sz="1600" dirty="0" smtClean="0"/>
              <a:t> – </a:t>
            </a:r>
            <a:r>
              <a:rPr lang="en-US" sz="1600" dirty="0" err="1" smtClean="0"/>
              <a:t>pasti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kekurangan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menjadikan</a:t>
            </a:r>
            <a:r>
              <a:rPr lang="en-US" sz="1600" dirty="0" smtClean="0"/>
              <a:t> </a:t>
            </a:r>
            <a:r>
              <a:rPr lang="en-US" sz="1600" dirty="0" err="1" smtClean="0"/>
              <a:t>kekurangan</a:t>
            </a:r>
            <a:r>
              <a:rPr lang="en-US" sz="1600" dirty="0" smtClean="0"/>
              <a:t>/</a:t>
            </a:r>
            <a:r>
              <a:rPr lang="en-US" sz="1600" dirty="0" err="1" smtClean="0"/>
              <a:t>keterbatasan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alasan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maju</a:t>
            </a:r>
            <a:r>
              <a:rPr lang="en-US" sz="1600" dirty="0" smtClean="0"/>
              <a:t> </a:t>
            </a:r>
            <a:r>
              <a:rPr lang="en-US" sz="1600" dirty="0" err="1" smtClean="0"/>
              <a:t>berkembang</a:t>
            </a:r>
            <a:r>
              <a:rPr lang="en-US" sz="1600" dirty="0" smtClean="0"/>
              <a:t> </a:t>
            </a:r>
            <a:r>
              <a:rPr lang="en-US" sz="1600" dirty="0" err="1" smtClean="0"/>
              <a:t>meraih</a:t>
            </a:r>
            <a:r>
              <a:rPr lang="en-US" sz="1600" dirty="0" smtClean="0"/>
              <a:t> </a:t>
            </a:r>
            <a:r>
              <a:rPr lang="en-US" sz="1600" dirty="0" err="1" smtClean="0"/>
              <a:t>keberhasilan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kesuksesan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Mencoba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, </a:t>
            </a:r>
            <a:r>
              <a:rPr lang="en-US" sz="1600" dirty="0" err="1" smtClean="0"/>
              <a:t>berlatih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bertanya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orang lain </a:t>
            </a:r>
            <a:r>
              <a:rPr lang="en-US" sz="1600" dirty="0" err="1" smtClean="0"/>
              <a:t>alasan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 </a:t>
            </a:r>
            <a:r>
              <a:rPr lang="en-US" sz="1600" dirty="0" err="1" smtClean="0"/>
              <a:t>maju</a:t>
            </a:r>
            <a:r>
              <a:rPr lang="en-US" sz="1600" dirty="0" smtClean="0"/>
              <a:t> </a:t>
            </a:r>
            <a:r>
              <a:rPr lang="en-US" sz="1600" dirty="0" err="1" smtClean="0"/>
              <a:t>berkembang</a:t>
            </a:r>
            <a:r>
              <a:rPr lang="en-US" sz="1600" dirty="0" smtClean="0"/>
              <a:t> </a:t>
            </a:r>
            <a:r>
              <a:rPr lang="en-US" sz="1600" dirty="0" err="1" smtClean="0"/>
              <a:t>meraih</a:t>
            </a:r>
            <a:r>
              <a:rPr lang="en-US" sz="1600" dirty="0" smtClean="0"/>
              <a:t> </a:t>
            </a:r>
            <a:r>
              <a:rPr lang="en-US" sz="1600" dirty="0" err="1" smtClean="0"/>
              <a:t>keberhasilan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kesuksesan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Menyemangati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sendiri</a:t>
            </a:r>
            <a:r>
              <a:rPr lang="en-US" sz="1600" dirty="0" smtClean="0"/>
              <a:t> – </a:t>
            </a:r>
            <a:r>
              <a:rPr lang="en-US" sz="1600" dirty="0" err="1" smtClean="0"/>
              <a:t>optimis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motivasi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yang </a:t>
            </a:r>
            <a:r>
              <a:rPr lang="en-US" sz="1600" dirty="0" err="1" smtClean="0"/>
              <a:t>tinggi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berkembang</a:t>
            </a:r>
            <a:r>
              <a:rPr lang="en-US" sz="1600" dirty="0" smtClean="0"/>
              <a:t>/</a:t>
            </a:r>
            <a:r>
              <a:rPr lang="en-US" sz="1600" dirty="0" err="1" smtClean="0"/>
              <a:t>berhasil</a:t>
            </a:r>
            <a:r>
              <a:rPr lang="en-US" sz="1600" dirty="0" smtClean="0"/>
              <a:t>/</a:t>
            </a:r>
            <a:r>
              <a:rPr lang="en-US" sz="1600" dirty="0" err="1" smtClean="0"/>
              <a:t>berprestasi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murid</a:t>
            </a:r>
            <a:r>
              <a:rPr lang="en-US" sz="1600" dirty="0" smtClean="0"/>
              <a:t> </a:t>
            </a:r>
            <a:r>
              <a:rPr lang="en-US" sz="1600" dirty="0" err="1" smtClean="0"/>
              <a:t>Yesus</a:t>
            </a:r>
            <a:r>
              <a:rPr lang="en-US" sz="1600" dirty="0" smtClean="0"/>
              <a:t>. </a:t>
            </a: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datang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memohon</a:t>
            </a:r>
            <a:r>
              <a:rPr lang="en-US" sz="1600" dirty="0" smtClean="0"/>
              <a:t> </a:t>
            </a:r>
            <a:r>
              <a:rPr lang="en-US" sz="1600" dirty="0" err="1" smtClean="0"/>
              <a:t>pertolongan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848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523564"/>
            <a:ext cx="3313355" cy="22008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SYUKUR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 HIDUP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876800"/>
            <a:ext cx="3309803" cy="8049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25948572"/>
              </p:ext>
            </p:extLst>
          </p:nvPr>
        </p:nvGraphicFramePr>
        <p:xfrm>
          <a:off x="609600" y="838200"/>
          <a:ext cx="7924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060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5662110" cy="57253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 KEMAMPUAN DIRIKU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6002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SIMULASI: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Siapkan</a:t>
            </a:r>
            <a:r>
              <a:rPr lang="en-US" dirty="0" smtClean="0"/>
              <a:t>  </a:t>
            </a:r>
            <a:r>
              <a:rPr lang="en-US" dirty="0" err="1" smtClean="0"/>
              <a:t>selembar</a:t>
            </a:r>
            <a:r>
              <a:rPr lang="en-US" dirty="0" smtClean="0"/>
              <a:t> HVS/</a:t>
            </a:r>
            <a:r>
              <a:rPr lang="en-US" dirty="0" err="1" smtClean="0"/>
              <a:t>Buram</a:t>
            </a:r>
            <a:r>
              <a:rPr lang="en-US" dirty="0" smtClean="0"/>
              <a:t>, </a:t>
            </a:r>
            <a:r>
              <a:rPr lang="en-US" dirty="0" err="1" smtClean="0"/>
              <a:t>dilipat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: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(</a:t>
            </a:r>
            <a:r>
              <a:rPr lang="en-US" dirty="0" err="1" smtClean="0"/>
              <a:t>formulir</a:t>
            </a:r>
            <a:r>
              <a:rPr lang="en-US" dirty="0" smtClean="0"/>
              <a:t> A –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B)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84564" y="2819400"/>
            <a:ext cx="739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hening</a:t>
            </a:r>
            <a:r>
              <a:rPr lang="en-US" dirty="0"/>
              <a:t>, </a:t>
            </a: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A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 smtClean="0"/>
              <a:t>ketahui</a:t>
            </a:r>
            <a:r>
              <a:rPr lang="en-US" dirty="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sudah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, </a:t>
            </a:r>
            <a:r>
              <a:rPr lang="en-US" dirty="0" err="1"/>
              <a:t>temui</a:t>
            </a:r>
            <a:r>
              <a:rPr lang="en-US" dirty="0"/>
              <a:t> lima orang </a:t>
            </a:r>
            <a:r>
              <a:rPr lang="en-US" dirty="0" err="1"/>
              <a:t>temanmu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B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dirimu</a:t>
            </a:r>
            <a:r>
              <a:rPr lang="en-US" dirty="0"/>
              <a:t>. </a:t>
            </a:r>
            <a:r>
              <a:rPr lang="en-US" dirty="0" err="1"/>
              <a:t>Kamu</a:t>
            </a:r>
            <a:r>
              <a:rPr lang="en-US" dirty="0"/>
              <a:t> pun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temanmu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176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256" y="914400"/>
            <a:ext cx="7024744" cy="609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Arti</a:t>
            </a:r>
            <a:r>
              <a:rPr lang="en-US" sz="3200" dirty="0" smtClean="0"/>
              <a:t> </a:t>
            </a:r>
            <a:r>
              <a:rPr lang="en-US" sz="3200" dirty="0" err="1" smtClean="0"/>
              <a:t>Bersyukur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6777317" cy="2667000"/>
          </a:xfrm>
        </p:spPr>
        <p:txBody>
          <a:bodyPr>
            <a:noAutofit/>
          </a:bodyPr>
          <a:lstStyle/>
          <a:p>
            <a:endParaRPr lang="en-US" sz="1600" b="1" dirty="0" smtClean="0"/>
          </a:p>
          <a:p>
            <a:r>
              <a:rPr lang="en-US" sz="1600" b="1" dirty="0" err="1" smtClean="0"/>
              <a:t>Ungkapan</a:t>
            </a:r>
            <a:r>
              <a:rPr lang="en-US" sz="1600" dirty="0"/>
              <a:t> </a:t>
            </a:r>
            <a:r>
              <a:rPr lang="en-US" sz="1600" dirty="0" err="1">
                <a:hlinkClick r:id="rId2" tooltip="Perasaan (tidak wujud)"/>
              </a:rPr>
              <a:t>perasaan</a:t>
            </a:r>
            <a:r>
              <a:rPr lang="en-US" sz="1600" dirty="0"/>
              <a:t> </a:t>
            </a:r>
            <a:r>
              <a:rPr lang="en-US" sz="1600" dirty="0" err="1"/>
              <a:t>atau</a:t>
            </a:r>
            <a:r>
              <a:rPr lang="en-US" sz="1600" dirty="0"/>
              <a:t> </a:t>
            </a:r>
            <a:r>
              <a:rPr lang="en-US" sz="1600" dirty="0" err="1">
                <a:hlinkClick r:id="rId3" tooltip="Sikap"/>
              </a:rPr>
              <a:t>sikap</a:t>
            </a:r>
            <a:r>
              <a:rPr lang="en-US" sz="1600" dirty="0"/>
              <a:t> </a:t>
            </a:r>
            <a:r>
              <a:rPr lang="en-US" sz="1600" dirty="0" err="1"/>
              <a:t>positif</a:t>
            </a:r>
            <a:r>
              <a:rPr lang="en-US" sz="1600" dirty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sesuatu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 smtClean="0"/>
              <a:t>diterima</a:t>
            </a:r>
            <a:r>
              <a:rPr lang="en-US" sz="1600" dirty="0" smtClean="0"/>
              <a:t>.</a:t>
            </a:r>
          </a:p>
          <a:p>
            <a:pPr marL="68580" indent="0">
              <a:buNone/>
            </a:pPr>
            <a:endParaRPr lang="en-US" sz="1600" dirty="0" smtClean="0"/>
          </a:p>
          <a:p>
            <a:pPr marL="68580" indent="0">
              <a:buNone/>
            </a:pPr>
            <a:r>
              <a:rPr lang="en-US" sz="1600" dirty="0" smtClean="0"/>
              <a:t>Kita </a:t>
            </a:r>
            <a:r>
              <a:rPr lang="en-US" sz="1600" dirty="0" err="1" smtClean="0"/>
              <a:t>mengucapkan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:</a:t>
            </a:r>
          </a:p>
          <a:p>
            <a:pPr lvl="1"/>
            <a:r>
              <a:rPr lang="en-US" sz="1600" dirty="0" smtClean="0"/>
              <a:t>Kita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diciptakan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citraNya</a:t>
            </a:r>
            <a:endParaRPr lang="en-US" sz="1600" dirty="0"/>
          </a:p>
          <a:p>
            <a:pPr lvl="1"/>
            <a:r>
              <a:rPr lang="en-US" sz="1600" dirty="0" smtClean="0"/>
              <a:t>Kita </a:t>
            </a:r>
            <a:r>
              <a:rPr lang="en-US" sz="1600" dirty="0" err="1" smtClean="0"/>
              <a:t>dilimpai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karunia</a:t>
            </a:r>
            <a:r>
              <a:rPr lang="en-US" sz="1600" dirty="0" smtClean="0"/>
              <a:t>, </a:t>
            </a:r>
            <a:r>
              <a:rPr lang="en-US" sz="1600" dirty="0" err="1" smtClean="0"/>
              <a:t>perlindungan</a:t>
            </a:r>
            <a:r>
              <a:rPr lang="en-US" sz="1600" dirty="0" smtClean="0"/>
              <a:t>, </a:t>
            </a:r>
            <a:r>
              <a:rPr lang="en-US" sz="1600" dirty="0" err="1" smtClean="0"/>
              <a:t>bakat</a:t>
            </a:r>
            <a:r>
              <a:rPr lang="en-US" sz="1600" dirty="0" smtClean="0"/>
              <a:t>,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,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keunikan</a:t>
            </a:r>
            <a:r>
              <a:rPr lang="en-US" sz="1600" dirty="0" smtClean="0"/>
              <a:t> – </a:t>
            </a:r>
            <a:r>
              <a:rPr lang="en-US" sz="1600" dirty="0" err="1" smtClean="0"/>
              <a:t>semuanya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diberi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r>
              <a:rPr lang="en-US" sz="1600" dirty="0" smtClean="0"/>
              <a:t>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cuma-cuma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Kita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karunia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r>
              <a:rPr lang="en-US" sz="1600" dirty="0" smtClean="0"/>
              <a:t> 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melainkan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</a:p>
          <a:p>
            <a:pPr marL="365760" lvl="1" indent="0">
              <a:buNone/>
            </a:pP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5130225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1600" b="1" dirty="0" err="1" smtClean="0"/>
              <a:t>Ungkapan</a:t>
            </a:r>
            <a:r>
              <a:rPr lang="en-US" sz="1600" b="1" dirty="0" smtClean="0"/>
              <a:t> </a:t>
            </a:r>
            <a:r>
              <a:rPr lang="en-US" sz="1600" dirty="0" smtClean="0"/>
              <a:t>yang </a:t>
            </a:r>
            <a:r>
              <a:rPr lang="en-US" sz="1600" dirty="0" err="1" smtClean="0"/>
              <a:t>menyatakan</a:t>
            </a:r>
            <a:r>
              <a:rPr lang="en-US" sz="1600" dirty="0" smtClean="0"/>
              <a:t> </a:t>
            </a:r>
            <a:r>
              <a:rPr lang="en-US" sz="1600" dirty="0" err="1" smtClean="0"/>
              <a:t>kesadaran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kebaikan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r>
              <a:rPr lang="en-US" sz="1600" dirty="0" smtClean="0"/>
              <a:t>/</a:t>
            </a:r>
            <a:r>
              <a:rPr lang="en-US" sz="1600" dirty="0" err="1" smtClean="0"/>
              <a:t>kemurahan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r>
              <a:rPr lang="en-US" sz="1600" dirty="0" smtClean="0"/>
              <a:t> </a:t>
            </a:r>
            <a:r>
              <a:rPr lang="en-US" sz="1600" dirty="0" err="1" smtClean="0"/>
              <a:t>semata-mata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3747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014" y="1143000"/>
            <a:ext cx="3893372" cy="4201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KESEPULUH ORANG KUSTA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Luk</a:t>
            </a:r>
            <a:r>
              <a:rPr lang="en-US" sz="1600" b="1" dirty="0" smtClean="0"/>
              <a:t>  17 : 11 – 19 ( </a:t>
            </a:r>
            <a:r>
              <a:rPr lang="en-US" sz="1600" b="1" dirty="0" err="1" smtClean="0"/>
              <a:t>Lihat</a:t>
            </a:r>
            <a:r>
              <a:rPr lang="en-US" sz="1600" b="1" dirty="0" smtClean="0"/>
              <a:t> Di </a:t>
            </a:r>
            <a:r>
              <a:rPr lang="en-US" sz="1600" b="1" dirty="0" err="1" smtClean="0"/>
              <a:t>Buku</a:t>
            </a:r>
            <a:r>
              <a:rPr lang="en-US" sz="1600" b="1" dirty="0" smtClean="0"/>
              <a:t> / </a:t>
            </a:r>
            <a:r>
              <a:rPr lang="en-US" sz="1600" b="1" dirty="0" err="1" smtClean="0"/>
              <a:t>Kitab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Suci</a:t>
            </a:r>
            <a:r>
              <a:rPr lang="en-US" sz="1600" b="1" dirty="0" smtClean="0"/>
              <a:t> )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MEMAHAMI  PERIKOP KITAB SUCI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438400"/>
            <a:ext cx="7424348" cy="373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/>
              <a:t>“…</a:t>
            </a:r>
            <a:r>
              <a:rPr lang="en-US" sz="1600" dirty="0" err="1" smtClean="0"/>
              <a:t>Yesus</a:t>
            </a:r>
            <a:r>
              <a:rPr lang="en-US" sz="1600" dirty="0" smtClean="0"/>
              <a:t> </a:t>
            </a:r>
            <a:r>
              <a:rPr lang="en-US" sz="1600" dirty="0" err="1" smtClean="0"/>
              <a:t>menyusur</a:t>
            </a:r>
            <a:r>
              <a:rPr lang="en-US" sz="1600" dirty="0" smtClean="0"/>
              <a:t> 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perbatasan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/>
              <a:t>Samaria </a:t>
            </a:r>
            <a:r>
              <a:rPr lang="en-US" sz="1600" dirty="0" err="1" smtClean="0"/>
              <a:t>dan</a:t>
            </a:r>
            <a:r>
              <a:rPr lang="en-US" sz="1600" dirty="0" smtClean="0"/>
              <a:t> Galilea” DAN “…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memasuki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/>
              <a:t>datanglah</a:t>
            </a:r>
            <a:r>
              <a:rPr lang="en-US" sz="1600" dirty="0" smtClean="0"/>
              <a:t> </a:t>
            </a:r>
            <a:r>
              <a:rPr lang="en-US" sz="1600" dirty="0" err="1" smtClean="0"/>
              <a:t>sepuluh</a:t>
            </a:r>
            <a:r>
              <a:rPr lang="en-US" sz="1600" dirty="0" smtClean="0"/>
              <a:t> orang </a:t>
            </a:r>
            <a:r>
              <a:rPr lang="en-US" sz="1600" dirty="0" err="1" smtClean="0"/>
              <a:t>kusta</a:t>
            </a:r>
            <a:r>
              <a:rPr lang="en-US" sz="1600" dirty="0" smtClean="0"/>
              <a:t> </a:t>
            </a:r>
            <a:r>
              <a:rPr lang="en-US" sz="1600" dirty="0" err="1" smtClean="0"/>
              <a:t>menemui</a:t>
            </a:r>
            <a:r>
              <a:rPr lang="en-US" sz="1600" dirty="0" smtClean="0"/>
              <a:t> </a:t>
            </a:r>
            <a:r>
              <a:rPr lang="en-US" sz="1600" dirty="0" err="1" smtClean="0"/>
              <a:t>Dia</a:t>
            </a:r>
            <a:r>
              <a:rPr lang="en-US" sz="1600" dirty="0" smtClean="0"/>
              <a:t>”. </a:t>
            </a:r>
          </a:p>
          <a:p>
            <a:pPr algn="just">
              <a:lnSpc>
                <a:spcPct val="150000"/>
              </a:lnSpc>
            </a:pPr>
            <a:endParaRPr lang="en-US" sz="1600" dirty="0"/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(</a:t>
            </a:r>
            <a:r>
              <a:rPr lang="en-US" sz="1600" dirty="0" err="1" smtClean="0"/>
              <a:t>Dua</a:t>
            </a:r>
            <a:r>
              <a:rPr lang="en-US" sz="1600" dirty="0" smtClean="0"/>
              <a:t> kata </a:t>
            </a:r>
            <a:r>
              <a:rPr lang="en-US" sz="1600" dirty="0" err="1" smtClean="0"/>
              <a:t>keterangan</a:t>
            </a:r>
            <a:r>
              <a:rPr lang="en-US" sz="1600" dirty="0" smtClean="0"/>
              <a:t> di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fakta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orang-orang </a:t>
            </a:r>
            <a:r>
              <a:rPr lang="en-US" sz="1600" dirty="0" err="1" smtClean="0"/>
              <a:t>sakit</a:t>
            </a:r>
            <a:r>
              <a:rPr lang="en-US" sz="1600" dirty="0" smtClean="0"/>
              <a:t> </a:t>
            </a:r>
            <a:r>
              <a:rPr lang="en-US" sz="1600" dirty="0" err="1" smtClean="0"/>
              <a:t>hidupnya</a:t>
            </a:r>
            <a:r>
              <a:rPr lang="en-US" sz="1600" dirty="0" smtClean="0"/>
              <a:t> </a:t>
            </a:r>
            <a:r>
              <a:rPr lang="en-US" sz="1600" dirty="0" err="1" smtClean="0"/>
              <a:t>dipinggiran</a:t>
            </a:r>
            <a:r>
              <a:rPr lang="en-US" sz="1600" dirty="0" smtClean="0"/>
              <a:t> </a:t>
            </a:r>
            <a:r>
              <a:rPr lang="en-US" sz="1600" dirty="0" err="1" smtClean="0"/>
              <a:t>kota</a:t>
            </a:r>
            <a:r>
              <a:rPr lang="en-US" sz="1600" dirty="0" smtClean="0"/>
              <a:t>/</a:t>
            </a:r>
            <a:r>
              <a:rPr lang="en-US" sz="1600" dirty="0" err="1" smtClean="0"/>
              <a:t>desa</a:t>
            </a:r>
            <a:r>
              <a:rPr lang="en-US" sz="1600" dirty="0" smtClean="0"/>
              <a:t>,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diperkenankan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tinggal</a:t>
            </a:r>
            <a:r>
              <a:rPr lang="en-US" sz="1600" dirty="0" smtClean="0"/>
              <a:t>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kota</a:t>
            </a:r>
            <a:r>
              <a:rPr lang="en-US" sz="1600" dirty="0" smtClean="0"/>
              <a:t> </a:t>
            </a:r>
            <a:r>
              <a:rPr lang="en-US" sz="1600" dirty="0" err="1" smtClean="0"/>
              <a:t>bersama</a:t>
            </a:r>
            <a:r>
              <a:rPr lang="en-US" sz="1600" dirty="0" smtClean="0"/>
              <a:t> yang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bagi</a:t>
            </a:r>
            <a:r>
              <a:rPr lang="en-US" sz="1600" dirty="0" smtClean="0"/>
              <a:t> para Ahli </a:t>
            </a:r>
            <a:r>
              <a:rPr lang="en-US" sz="1600" dirty="0" err="1" smtClean="0"/>
              <a:t>Taurat</a:t>
            </a:r>
            <a:r>
              <a:rPr lang="en-US" sz="1600" dirty="0" smtClean="0"/>
              <a:t>; </a:t>
            </a:r>
            <a:r>
              <a:rPr lang="en-US" sz="1600" dirty="0" err="1" smtClean="0"/>
              <a:t>keadaan</a:t>
            </a:r>
            <a:r>
              <a:rPr lang="en-US" sz="1600" dirty="0" smtClean="0"/>
              <a:t> </a:t>
            </a:r>
            <a:r>
              <a:rPr lang="en-US" sz="1600" dirty="0" err="1" smtClean="0"/>
              <a:t>sakit</a:t>
            </a:r>
            <a:r>
              <a:rPr lang="en-US" sz="1600" dirty="0" smtClean="0"/>
              <a:t> (</a:t>
            </a:r>
            <a:r>
              <a:rPr lang="en-US" sz="1600" dirty="0" err="1" smtClean="0"/>
              <a:t>kusta</a:t>
            </a:r>
            <a:r>
              <a:rPr lang="en-US" sz="1600" dirty="0" smtClean="0"/>
              <a:t>/</a:t>
            </a:r>
            <a:r>
              <a:rPr lang="en-US" sz="1600" dirty="0" err="1" smtClean="0"/>
              <a:t>lepra</a:t>
            </a:r>
            <a:r>
              <a:rPr lang="en-US" sz="1600" dirty="0" smtClean="0"/>
              <a:t>)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</a:t>
            </a:r>
            <a:r>
              <a:rPr lang="en-US" sz="1600" dirty="0" err="1" smtClean="0"/>
              <a:t>kutukan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Allah.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,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dilarang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tinggal</a:t>
            </a:r>
            <a:r>
              <a:rPr lang="en-US" sz="1600" dirty="0" smtClean="0"/>
              <a:t> di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desa</a:t>
            </a:r>
            <a:r>
              <a:rPr lang="en-US" sz="1600" dirty="0" smtClean="0"/>
              <a:t>/</a:t>
            </a:r>
            <a:r>
              <a:rPr lang="en-US" sz="1600" dirty="0" err="1" smtClean="0"/>
              <a:t>kota</a:t>
            </a:r>
            <a:r>
              <a:rPr lang="en-US" sz="1600" dirty="0" smtClean="0"/>
              <a:t>.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hanya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diperbolehkan</a:t>
            </a:r>
            <a:r>
              <a:rPr lang="en-US" sz="1600" dirty="0" smtClean="0"/>
              <a:t> </a:t>
            </a:r>
            <a:r>
              <a:rPr lang="en-US" sz="1600" dirty="0" err="1" smtClean="0"/>
              <a:t>kalau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sudah</a:t>
            </a:r>
            <a:r>
              <a:rPr lang="en-US" sz="1600" dirty="0" smtClean="0"/>
              <a:t> </a:t>
            </a:r>
            <a:r>
              <a:rPr lang="en-US" sz="1600" dirty="0" err="1" smtClean="0"/>
              <a:t>sembuh</a:t>
            </a:r>
            <a:r>
              <a:rPr lang="en-US" sz="1600" dirty="0" smtClean="0"/>
              <a:t>).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07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828" y="838200"/>
            <a:ext cx="7024744" cy="42013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KESEPULUH ORANG KUSTA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8190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err="1" smtClean="0"/>
              <a:t>Luk</a:t>
            </a:r>
            <a:r>
              <a:rPr lang="en-US" sz="2000" b="1" dirty="0" smtClean="0"/>
              <a:t>  17 : 11 - 19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152400"/>
            <a:ext cx="35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  PADA  KITAB SUCI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600200"/>
            <a:ext cx="75005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Dari 10 orang </a:t>
            </a:r>
            <a:r>
              <a:rPr lang="en-US" sz="1600" dirty="0" err="1" smtClean="0"/>
              <a:t>kusta</a:t>
            </a:r>
            <a:r>
              <a:rPr lang="en-US" sz="1600" dirty="0" smtClean="0"/>
              <a:t> </a:t>
            </a:r>
            <a:r>
              <a:rPr lang="en-US" sz="1600" dirty="0" smtClean="0"/>
              <a:t>, 9 </a:t>
            </a:r>
            <a:r>
              <a:rPr lang="en-US" sz="1600" dirty="0" smtClean="0"/>
              <a:t>orang </a:t>
            </a:r>
            <a:r>
              <a:rPr lang="en-US" sz="1600" dirty="0" err="1" smtClean="0"/>
              <a:t>Yahudi</a:t>
            </a:r>
            <a:r>
              <a:rPr lang="en-US" sz="1600" dirty="0" smtClean="0"/>
              <a:t> / Israel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menganggap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beradab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smtClean="0"/>
              <a:t>1 </a:t>
            </a:r>
            <a:r>
              <a:rPr lang="en-US" sz="1600" dirty="0" smtClean="0"/>
              <a:t>orang </a:t>
            </a:r>
            <a:r>
              <a:rPr lang="en-US" sz="1600" dirty="0" smtClean="0"/>
              <a:t>Samaria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sering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dikatakan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orang yang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ber-Tuhan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/orang 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kafir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6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menyembuhkan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, </a:t>
            </a:r>
            <a:r>
              <a:rPr lang="en-US" sz="1600" dirty="0" err="1" smtClean="0"/>
              <a:t>Yesus</a:t>
            </a:r>
            <a:r>
              <a:rPr lang="en-US" sz="1600" dirty="0" smtClean="0"/>
              <a:t> </a:t>
            </a:r>
            <a:r>
              <a:rPr lang="en-US" sz="1600" dirty="0" err="1" smtClean="0"/>
              <a:t>justru</a:t>
            </a:r>
            <a:r>
              <a:rPr lang="en-US" sz="1600" dirty="0" smtClean="0"/>
              <a:t> </a:t>
            </a:r>
            <a:r>
              <a:rPr lang="en-US" sz="1600" dirty="0" err="1" smtClean="0"/>
              <a:t>meminta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perlihatkan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imam-imam 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ahli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taurat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)”</a:t>
            </a:r>
            <a:r>
              <a:rPr lang="en-US" sz="1600" dirty="0" smtClean="0"/>
              <a:t>..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perjalanan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sembuh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tahir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dirty="0" smtClean="0"/>
              <a:t> Kata “</a:t>
            </a:r>
            <a:r>
              <a:rPr lang="en-US" sz="1600" dirty="0" err="1" smtClean="0"/>
              <a:t>pergilah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perlihatkan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imam-imam,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Yesus</a:t>
            </a:r>
            <a:r>
              <a:rPr lang="en-US" sz="1600" dirty="0" smtClean="0"/>
              <a:t> </a:t>
            </a:r>
            <a:r>
              <a:rPr lang="en-US" sz="1600" dirty="0" err="1" smtClean="0"/>
              <a:t>menyembuhkan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 err="1" smtClean="0"/>
              <a:t>bukan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tahir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juga </a:t>
            </a:r>
            <a:r>
              <a:rPr lang="en-US" sz="1600" dirty="0" err="1" smtClean="0"/>
              <a:t>sembuh</a:t>
            </a:r>
            <a:r>
              <a:rPr lang="en-US" sz="1600" dirty="0" smtClean="0"/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sosial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sembuh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akhirnya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diperkenankan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imam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tinggal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kembali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lagi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diperbatasan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dipinggiran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745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828" y="838200"/>
            <a:ext cx="7024744" cy="42013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KESEPULUH ORANG KUSTA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8190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err="1" smtClean="0"/>
              <a:t>Luk</a:t>
            </a:r>
            <a:r>
              <a:rPr lang="en-US" sz="2000" b="1" dirty="0" smtClean="0"/>
              <a:t>  17 : 11 - 19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48200" y="152400"/>
            <a:ext cx="35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  PADA  KITAB SUCI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err="1" smtClean="0"/>
              <a:t>Yesus</a:t>
            </a:r>
            <a:r>
              <a:rPr lang="en-US" sz="1600" dirty="0" smtClean="0"/>
              <a:t> </a:t>
            </a:r>
            <a:r>
              <a:rPr lang="en-US" sz="1600" dirty="0" err="1" smtClean="0"/>
              <a:t>mengajak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meneladan</a:t>
            </a:r>
            <a:r>
              <a:rPr lang="en-US" sz="1600" dirty="0" smtClean="0"/>
              <a:t>  orang Samaria,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mengalami</a:t>
            </a:r>
            <a:r>
              <a:rPr lang="en-US" sz="1600" dirty="0" smtClean="0"/>
              <a:t> </a:t>
            </a:r>
            <a:r>
              <a:rPr lang="en-US" sz="1600" dirty="0" err="1" smtClean="0"/>
              <a:t>penyelamatan</a:t>
            </a:r>
            <a:r>
              <a:rPr lang="en-US" sz="1600" dirty="0" smtClean="0"/>
              <a:t> Allah,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 smtClean="0"/>
              <a:t>bersyukur</a:t>
            </a:r>
            <a:r>
              <a:rPr lang="en-US" sz="1600" dirty="0" smtClean="0"/>
              <a:t>/</a:t>
            </a:r>
            <a:r>
              <a:rPr lang="en-US" sz="1600" dirty="0" err="1" smtClean="0"/>
              <a:t>berterima</a:t>
            </a:r>
            <a:r>
              <a:rPr lang="en-US" sz="1600" dirty="0" smtClean="0"/>
              <a:t> </a:t>
            </a:r>
            <a:r>
              <a:rPr lang="en-US" sz="1600" dirty="0" err="1" smtClean="0"/>
              <a:t>kasih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Allah.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Orang Samaria </a:t>
            </a:r>
            <a:r>
              <a:rPr lang="en-US" sz="1600" dirty="0" err="1" smtClean="0"/>
              <a:t>percaya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kesembuhan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dialaminya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anugerah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Allah.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 smtClean="0"/>
              <a:t>kembali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mencari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mengucapkan</a:t>
            </a:r>
            <a:r>
              <a:rPr lang="en-US" sz="1600" dirty="0" smtClean="0"/>
              <a:t> </a:t>
            </a:r>
            <a:r>
              <a:rPr lang="en-US" sz="1600" dirty="0" err="1" smtClean="0"/>
              <a:t>terima</a:t>
            </a:r>
            <a:r>
              <a:rPr lang="en-US" sz="1600" dirty="0" smtClean="0"/>
              <a:t> </a:t>
            </a:r>
            <a:r>
              <a:rPr lang="en-US" sz="1600" dirty="0" err="1" smtClean="0"/>
              <a:t>kasih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Yesus</a:t>
            </a:r>
            <a:r>
              <a:rPr lang="en-US" sz="16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Orang Samaria yang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dituduh</a:t>
            </a:r>
            <a:r>
              <a:rPr lang="en-US" sz="1600" dirty="0" smtClean="0"/>
              <a:t> “</a:t>
            </a:r>
            <a:r>
              <a:rPr lang="en-US" sz="1600" dirty="0" err="1" smtClean="0"/>
              <a:t>kafir</a:t>
            </a:r>
            <a:r>
              <a:rPr lang="en-US" sz="1600" dirty="0" smtClean="0"/>
              <a:t>/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ber-Tuhan</a:t>
            </a:r>
            <a:r>
              <a:rPr lang="en-US" sz="1600" dirty="0" smtClean="0"/>
              <a:t>” </a:t>
            </a:r>
            <a:r>
              <a:rPr lang="en-US" sz="1600" dirty="0" err="1" smtClean="0"/>
              <a:t>justru</a:t>
            </a:r>
            <a:r>
              <a:rPr lang="en-US" sz="1600" dirty="0" smtClean="0"/>
              <a:t>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sikap</a:t>
            </a:r>
            <a:r>
              <a:rPr lang="en-US" sz="1600" dirty="0" smtClean="0"/>
              <a:t> </a:t>
            </a:r>
            <a:r>
              <a:rPr lang="en-US" sz="1600" dirty="0" err="1" smtClean="0"/>
              <a:t>sebaliknya</a:t>
            </a:r>
            <a:r>
              <a:rPr lang="en-US" sz="1600" dirty="0" smtClean="0"/>
              <a:t>.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 smtClean="0"/>
              <a:t>justru</a:t>
            </a:r>
            <a:r>
              <a:rPr lang="en-US" sz="1600" dirty="0" smtClean="0"/>
              <a:t> </a:t>
            </a:r>
            <a:r>
              <a:rPr lang="en-US" sz="1600" dirty="0" err="1" smtClean="0"/>
              <a:t>tahu</a:t>
            </a:r>
            <a:r>
              <a:rPr lang="en-US" sz="1600" dirty="0" smtClean="0"/>
              <a:t> </a:t>
            </a:r>
            <a:r>
              <a:rPr lang="en-US" sz="1600" dirty="0" err="1" smtClean="0"/>
              <a:t>berterima</a:t>
            </a:r>
            <a:r>
              <a:rPr lang="en-US" sz="1600" dirty="0" smtClean="0"/>
              <a:t> </a:t>
            </a:r>
            <a:r>
              <a:rPr lang="en-US" sz="1600" dirty="0" err="1" smtClean="0"/>
              <a:t>kasih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r>
              <a:rPr lang="en-US" sz="1600" dirty="0" smtClean="0"/>
              <a:t> .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BELAJAR PADA ORANG SAMARIA,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Kita </a:t>
            </a:r>
            <a:r>
              <a:rPr lang="en-US" sz="1600" dirty="0" err="1" smtClean="0"/>
              <a:t>hendaknya</a:t>
            </a:r>
            <a:r>
              <a:rPr lang="en-US" sz="1600" dirty="0" smtClean="0"/>
              <a:t> </a:t>
            </a:r>
            <a:r>
              <a:rPr lang="en-US" sz="1600" dirty="0" err="1" smtClean="0"/>
              <a:t>tahu</a:t>
            </a:r>
            <a:r>
              <a:rPr lang="en-US" sz="1600" dirty="0" smtClean="0"/>
              <a:t> </a:t>
            </a:r>
            <a:r>
              <a:rPr lang="en-US" sz="1600" dirty="0" err="1" smtClean="0"/>
              <a:t>berterima</a:t>
            </a:r>
            <a:r>
              <a:rPr lang="en-US" sz="1600" dirty="0" smtClean="0"/>
              <a:t> </a:t>
            </a:r>
            <a:r>
              <a:rPr lang="en-US" sz="1600" dirty="0" err="1" smtClean="0"/>
              <a:t>kasih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mengucapkan</a:t>
            </a:r>
            <a:r>
              <a:rPr lang="en-US" sz="1600" dirty="0" smtClean="0"/>
              <a:t> </a:t>
            </a:r>
            <a:r>
              <a:rPr lang="en-US" sz="1600" dirty="0" err="1" smtClean="0"/>
              <a:t>syukur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Allah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anugerah</a:t>
            </a:r>
            <a:r>
              <a:rPr lang="en-US" sz="1600" dirty="0" smtClean="0"/>
              <a:t> </a:t>
            </a:r>
            <a:r>
              <a:rPr lang="en-US" sz="1600" dirty="0" err="1" smtClean="0"/>
              <a:t>kehidupan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 </a:t>
            </a:r>
            <a:r>
              <a:rPr lang="en-US" sz="1600" dirty="0" err="1" smtClean="0"/>
              <a:t>diberikan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49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73668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 PANDANGAN TENTANG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HIDUP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DAMPAKNYA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91952"/>
              </p:ext>
            </p:extLst>
          </p:nvPr>
        </p:nvGraphicFramePr>
        <p:xfrm>
          <a:off x="685800" y="1397000"/>
          <a:ext cx="77724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2971800"/>
              </a:tblGrid>
              <a:tr h="57121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PANDANGAN TENTANG HIDUP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DAMPAKNYA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232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err="1" smtClean="0"/>
                        <a:t>Hidup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sebagai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="1" baseline="0" dirty="0" err="1" smtClean="0"/>
                        <a:t>beban</a:t>
                      </a:r>
                      <a:r>
                        <a:rPr lang="en-US" sz="1800" b="1" baseline="0" dirty="0" smtClean="0"/>
                        <a:t>:</a:t>
                      </a:r>
                    </a:p>
                    <a:p>
                      <a:pPr algn="just"/>
                      <a:r>
                        <a:rPr lang="en-US" sz="1800" baseline="0" dirty="0" smtClean="0"/>
                        <a:t>“</a:t>
                      </a:r>
                      <a:r>
                        <a:rPr lang="en-US" sz="1800" baseline="0" dirty="0" err="1" smtClean="0"/>
                        <a:t>pandangan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ini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muncul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dari</a:t>
                      </a:r>
                      <a:r>
                        <a:rPr lang="en-US" sz="1800" baseline="0" dirty="0" smtClean="0"/>
                        <a:t> orang-orang yang </a:t>
                      </a:r>
                      <a:r>
                        <a:rPr lang="en-US" sz="1800" baseline="0" dirty="0" err="1" smtClean="0"/>
                        <a:t>dalam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hidupnya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banyak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mengalami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kegagalan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kekecewaan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bencana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penderitaan</a:t>
                      </a:r>
                      <a:r>
                        <a:rPr lang="en-US" sz="1800" baseline="0" dirty="0" smtClean="0"/>
                        <a:t>”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Orang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apatis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cepat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putus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asa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khawatir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hidup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cenderung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menyalahkan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Tuhan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tidak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adil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955">
                <a:tc>
                  <a:txBody>
                    <a:bodyPr/>
                    <a:lstStyle/>
                    <a:p>
                      <a:pPr algn="just"/>
                      <a:r>
                        <a:rPr lang="en-US" sz="1800" b="1" dirty="0" err="1" smtClean="0"/>
                        <a:t>Hidup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sebagai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takdir</a:t>
                      </a:r>
                      <a:r>
                        <a:rPr lang="en-US" sz="1800" b="1" dirty="0" smtClean="0"/>
                        <a:t>:</a:t>
                      </a:r>
                    </a:p>
                    <a:p>
                      <a:pPr algn="just"/>
                      <a:r>
                        <a:rPr lang="en-US" sz="1800" dirty="0" smtClean="0"/>
                        <a:t>“</a:t>
                      </a:r>
                      <a:r>
                        <a:rPr lang="en-US" sz="1800" dirty="0" err="1" smtClean="0"/>
                        <a:t>melihat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hidup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bagai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wayang</a:t>
                      </a:r>
                      <a:r>
                        <a:rPr lang="en-US" sz="1800" dirty="0" smtClean="0"/>
                        <a:t>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ada</a:t>
                      </a:r>
                      <a:r>
                        <a:rPr lang="en-US" sz="1800" baseline="0" dirty="0" smtClean="0"/>
                        <a:t> orang </a:t>
                      </a:r>
                      <a:r>
                        <a:rPr lang="en-US" sz="1800" baseline="0" dirty="0" err="1" smtClean="0"/>
                        <a:t>sebagai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dalangnya</a:t>
                      </a:r>
                      <a:r>
                        <a:rPr lang="en-US" sz="1800" baseline="0" dirty="0" smtClean="0"/>
                        <a:t>,  </a:t>
                      </a:r>
                      <a:r>
                        <a:rPr lang="en-US" sz="1800" baseline="0" dirty="0" err="1" smtClean="0"/>
                        <a:t>hidup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sudah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diatur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oleh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Tuhan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menjadi</a:t>
                      </a:r>
                      <a:r>
                        <a:rPr lang="en-US" sz="1800" baseline="0" dirty="0" smtClean="0"/>
                        <a:t> kaya/</a:t>
                      </a:r>
                      <a:r>
                        <a:rPr lang="en-US" sz="1800" baseline="0" dirty="0" err="1" smtClean="0"/>
                        <a:t>miskin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sudah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diatur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oleh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Tuhan</a:t>
                      </a:r>
                      <a:r>
                        <a:rPr lang="en-US" sz="1800" baseline="0" dirty="0" smtClean="0"/>
                        <a:t>”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Orang </a:t>
                      </a:r>
                      <a:r>
                        <a:rPr lang="en-US" sz="1800" dirty="0" err="1" smtClean="0"/>
                        <a:t>akan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bergantung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sepenuhnya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Tuhan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mau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berusaha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pasrah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menyerah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kegagalan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7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73668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 PANDANGAN TENTANG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HIDUP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DAMPAKNYA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86297"/>
              </p:ext>
            </p:extLst>
          </p:nvPr>
        </p:nvGraphicFramePr>
        <p:xfrm>
          <a:off x="685800" y="1524000"/>
          <a:ext cx="7772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2971800"/>
              </a:tblGrid>
              <a:tr h="4568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PANDANGAN TENTANG HIDUP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DAMPAKNYA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216"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err="1" smtClean="0"/>
                        <a:t>Hidup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sebagai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seni</a:t>
                      </a:r>
                      <a:r>
                        <a:rPr lang="en-US" sz="1600" b="1" dirty="0" smtClean="0"/>
                        <a:t>:</a:t>
                      </a:r>
                    </a:p>
                    <a:p>
                      <a:pPr algn="just"/>
                      <a:r>
                        <a:rPr lang="en-US" sz="1600" dirty="0" smtClean="0"/>
                        <a:t>“</a:t>
                      </a:r>
                      <a:r>
                        <a:rPr lang="en-US" sz="1600" dirty="0" err="1" smtClean="0"/>
                        <a:t>hidup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sangat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variatif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suka-ada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duka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ada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gagal-ada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berhasil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manis-ada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pahit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Semuanya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tergantung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dari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kita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err="1" smtClean="0"/>
                        <a:t>manusia</a:t>
                      </a:r>
                      <a:r>
                        <a:rPr lang="en-US" sz="1600" baseline="0" dirty="0" smtClean="0"/>
                        <a:t>)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membuat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hidup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menjadi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lebih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indah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memandang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hidup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lebih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dinamis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enak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menyenangkan</a:t>
                      </a:r>
                      <a:r>
                        <a:rPr lang="en-US" sz="1600" baseline="0" dirty="0" smtClean="0"/>
                        <a:t>. </a:t>
                      </a: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cepat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putus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asa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bila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gagal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cepat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puas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bila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berhasil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err="1" smtClean="0"/>
                        <a:t>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kerja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keras</a:t>
                      </a:r>
                      <a:r>
                        <a:rPr lang="en-US" sz="1600" baseline="0" dirty="0" smtClean="0"/>
                        <a:t>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13"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Hidup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adalah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anugerah</a:t>
                      </a:r>
                      <a:r>
                        <a:rPr lang="en-US" sz="1600" dirty="0" smtClean="0"/>
                        <a:t>:</a:t>
                      </a:r>
                    </a:p>
                    <a:p>
                      <a:pPr algn="just"/>
                      <a:r>
                        <a:rPr lang="en-US" sz="1600" dirty="0" smtClean="0"/>
                        <a:t>“</a:t>
                      </a:r>
                      <a:r>
                        <a:rPr lang="en-US" sz="1600" dirty="0" err="1" smtClean="0"/>
                        <a:t>hidup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anugerah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karunia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diberikan</a:t>
                      </a:r>
                      <a:r>
                        <a:rPr lang="en-US" sz="1600" baseline="0" dirty="0" smtClean="0"/>
                        <a:t> Allah </a:t>
                      </a:r>
                      <a:r>
                        <a:rPr lang="en-US" sz="1600" baseline="0" dirty="0" err="1" smtClean="0"/>
                        <a:t>kepada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manusia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untuk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dikembangkan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Allah </a:t>
                      </a:r>
                      <a:r>
                        <a:rPr lang="en-US" sz="1600" baseline="0" dirty="0" err="1" smtClean="0"/>
                        <a:t>tidak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pernah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meninggalkan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manusia</a:t>
                      </a:r>
                      <a:r>
                        <a:rPr lang="en-US" sz="1600" baseline="0" dirty="0" smtClean="0"/>
                        <a:t> – Allah </a:t>
                      </a:r>
                      <a:r>
                        <a:rPr lang="en-US" sz="1600" baseline="0" dirty="0" err="1" smtClean="0"/>
                        <a:t>senantiasa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menyelenggarakan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hidup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melalui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berbagai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peristiwa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pengalaman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hidup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manusia</a:t>
                      </a:r>
                      <a:r>
                        <a:rPr lang="en-US" sz="1600" baseline="0" dirty="0" smtClean="0"/>
                        <a:t>”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Orang </a:t>
                      </a:r>
                      <a:r>
                        <a:rPr lang="en-US" sz="1600" dirty="0" err="1" smtClean="0"/>
                        <a:t>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selalu</a:t>
                      </a:r>
                      <a:r>
                        <a:rPr lang="en-US" sz="1600" baseline="0" dirty="0" smtClean="0"/>
                        <a:t> BERSYUKUR </a:t>
                      </a:r>
                      <a:r>
                        <a:rPr lang="en-US" sz="1600" baseline="0" dirty="0" err="1" smtClean="0"/>
                        <a:t>atas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hidup</a:t>
                      </a:r>
                      <a:r>
                        <a:rPr lang="en-US" sz="1600" baseline="0" dirty="0" smtClean="0"/>
                        <a:t> yang </a:t>
                      </a:r>
                      <a:r>
                        <a:rPr lang="en-US" sz="1600" baseline="0" dirty="0" err="1" smtClean="0"/>
                        <a:t>dialaminya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mengupayakan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hidupnya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sesuai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perintah</a:t>
                      </a:r>
                      <a:r>
                        <a:rPr lang="en-US" sz="1600" baseline="0" dirty="0" smtClean="0"/>
                        <a:t> Allah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1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828" y="838200"/>
            <a:ext cx="7024744" cy="42013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BERSYUKUR ATAS HIDUP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7924800" cy="294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Memuliakan</a:t>
            </a:r>
            <a:r>
              <a:rPr lang="en-US" dirty="0" smtClean="0"/>
              <a:t> Allah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doa</a:t>
            </a:r>
            <a:r>
              <a:rPr lang="en-US" dirty="0" smtClean="0"/>
              <a:t>, </a:t>
            </a:r>
            <a:r>
              <a:rPr lang="en-US" dirty="0" err="1" smtClean="0"/>
              <a:t>ibadat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Membiasakan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bersyukur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yang </a:t>
            </a:r>
            <a:r>
              <a:rPr lang="en-US" dirty="0" err="1" smtClean="0"/>
              <a:t>diterimanya</a:t>
            </a:r>
            <a:r>
              <a:rPr lang="en-US" dirty="0" smtClean="0"/>
              <a:t> 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,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;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/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orang lain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01057750"/>
              </p:ext>
            </p:extLst>
          </p:nvPr>
        </p:nvGraphicFramePr>
        <p:xfrm>
          <a:off x="609600" y="838200"/>
          <a:ext cx="7924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9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2133600" cy="53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1"/>
            <a:ext cx="75438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err="1" smtClean="0"/>
              <a:t>Kemampuan</a:t>
            </a:r>
            <a:r>
              <a:rPr lang="en-US" sz="1600" dirty="0" smtClean="0"/>
              <a:t> = </a:t>
            </a:r>
            <a:r>
              <a:rPr lang="en-US" sz="1600" dirty="0" err="1" smtClean="0"/>
              <a:t>Talenta</a:t>
            </a:r>
            <a:r>
              <a:rPr lang="en-US" sz="1600" dirty="0" smtClean="0"/>
              <a:t> = </a:t>
            </a:r>
            <a:r>
              <a:rPr lang="en-US" sz="1600" dirty="0" err="1" smtClean="0"/>
              <a:t>Keterampilan</a:t>
            </a:r>
            <a:r>
              <a:rPr lang="en-US" sz="1600" dirty="0" smtClean="0"/>
              <a:t> = </a:t>
            </a:r>
            <a:r>
              <a:rPr lang="en-US" sz="1600" dirty="0" err="1" smtClean="0"/>
              <a:t>Bakat</a:t>
            </a:r>
            <a:r>
              <a:rPr lang="en-US" sz="1600" dirty="0" smtClean="0"/>
              <a:t> = </a:t>
            </a:r>
            <a:r>
              <a:rPr lang="en-US" sz="1600" dirty="0" err="1" smtClean="0"/>
              <a:t>Potensi</a:t>
            </a:r>
            <a:r>
              <a:rPr lang="en-US" sz="1600" dirty="0" smtClean="0"/>
              <a:t> = </a:t>
            </a:r>
            <a:r>
              <a:rPr lang="en-US" sz="1600" dirty="0" err="1" smtClean="0"/>
              <a:t>Kecerdasan</a:t>
            </a:r>
            <a:endParaRPr lang="en-US" sz="1600" dirty="0" smtClean="0"/>
          </a:p>
          <a:p>
            <a:pPr marL="68580" indent="0">
              <a:buNone/>
            </a:pPr>
            <a:endParaRPr lang="en-US" sz="1600" dirty="0" smtClean="0"/>
          </a:p>
          <a:p>
            <a:r>
              <a:rPr lang="en-US" sz="1600" dirty="0" smtClean="0"/>
              <a:t>ATAU </a:t>
            </a:r>
            <a:r>
              <a:rPr lang="en-US" sz="1600" dirty="0" err="1" smtClean="0"/>
              <a:t>segala</a:t>
            </a:r>
            <a:r>
              <a:rPr lang="en-US" sz="1600" dirty="0" smtClean="0"/>
              <a:t> ‘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’ </a:t>
            </a:r>
            <a:r>
              <a:rPr lang="en-US" sz="1600" dirty="0" err="1" smtClean="0"/>
              <a:t>khusus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dengannya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mampu</a:t>
            </a:r>
            <a:r>
              <a:rPr lang="en-US" sz="1600" dirty="0" smtClean="0"/>
              <a:t> </a:t>
            </a:r>
            <a:r>
              <a:rPr lang="en-US" sz="1600" dirty="0" err="1" smtClean="0"/>
              <a:t>mengembnangkan</a:t>
            </a:r>
            <a:r>
              <a:rPr lang="en-US" sz="1600" dirty="0" smtClean="0"/>
              <a:t> </a:t>
            </a:r>
            <a:r>
              <a:rPr lang="en-US" sz="1600" dirty="0" err="1" smtClean="0"/>
              <a:t>diri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pribadi</a:t>
            </a:r>
            <a:r>
              <a:rPr lang="en-US" sz="1600" dirty="0" smtClean="0"/>
              <a:t> yang </a:t>
            </a:r>
            <a:r>
              <a:rPr lang="en-US" sz="1600" dirty="0" err="1" smtClean="0"/>
              <a:t>utuh</a:t>
            </a:r>
            <a:r>
              <a:rPr lang="en-US" sz="1600" dirty="0" smtClean="0"/>
              <a:t>.</a:t>
            </a:r>
          </a:p>
          <a:p>
            <a:pPr marL="6858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en-US" sz="1600" dirty="0" smtClean="0"/>
              <a:t> ‘</a:t>
            </a:r>
            <a:r>
              <a:rPr lang="en-US" sz="1600" dirty="0" err="1" smtClean="0"/>
              <a:t>kecerdasan</a:t>
            </a:r>
            <a:r>
              <a:rPr lang="en-US" sz="1600" dirty="0" smtClean="0"/>
              <a:t>’ yang </a:t>
            </a:r>
            <a:r>
              <a:rPr lang="en-US" sz="1600" dirty="0" err="1" smtClean="0"/>
              <a:t>dimiliki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orang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pemberian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Tuhan</a:t>
            </a:r>
            <a:r>
              <a:rPr lang="en-US" sz="1600" dirty="0" smtClean="0"/>
              <a:t>.</a:t>
            </a:r>
          </a:p>
          <a:p>
            <a:pPr marL="365760" lvl="1" indent="0">
              <a:buNone/>
            </a:pPr>
            <a:r>
              <a:rPr lang="en-US" sz="1400" dirty="0" err="1" smtClean="0"/>
              <a:t>Dengan</a:t>
            </a:r>
            <a:r>
              <a:rPr lang="en-US" sz="1400" dirty="0" smtClean="0"/>
              <a:t> kata lain,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orang </a:t>
            </a:r>
            <a:r>
              <a:rPr lang="en-US" sz="1400" dirty="0" err="1" smtClean="0"/>
              <a:t>pasti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talenta</a:t>
            </a:r>
            <a:r>
              <a:rPr lang="en-US" sz="1400" dirty="0" smtClean="0"/>
              <a:t>, yang </a:t>
            </a:r>
            <a:r>
              <a:rPr lang="en-US" sz="1400" dirty="0" err="1" smtClean="0"/>
              <a:t>membedakan</a:t>
            </a:r>
            <a:r>
              <a:rPr lang="en-US" sz="1400" dirty="0" smtClean="0"/>
              <a:t>   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orang yang </a:t>
            </a:r>
            <a:r>
              <a:rPr lang="en-US" sz="1400" dirty="0" err="1" smtClean="0"/>
              <a:t>benar</a:t>
            </a:r>
            <a:r>
              <a:rPr lang="en-US" sz="1400" dirty="0" smtClean="0"/>
              <a:t> </a:t>
            </a:r>
            <a:r>
              <a:rPr lang="en-US" sz="1400" dirty="0" err="1" smtClean="0"/>
              <a:t>mengembangkannya</a:t>
            </a:r>
            <a:r>
              <a:rPr lang="en-US" sz="1400" dirty="0" smtClean="0"/>
              <a:t>, </a:t>
            </a:r>
            <a:r>
              <a:rPr lang="en-US" sz="1400" dirty="0" err="1" smtClean="0"/>
              <a:t>ada</a:t>
            </a:r>
            <a:r>
              <a:rPr lang="en-US" sz="1400" dirty="0" smtClean="0"/>
              <a:t> orang yang </a:t>
            </a:r>
            <a:r>
              <a:rPr lang="en-US" sz="1400" dirty="0" err="1" smtClean="0"/>
              <a:t>malas</a:t>
            </a:r>
            <a:r>
              <a:rPr lang="en-US" sz="1400" dirty="0" smtClean="0"/>
              <a:t>/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mengembangkannya</a:t>
            </a:r>
            <a:r>
              <a:rPr lang="en-US" sz="1400" dirty="0" smtClean="0"/>
              <a:t>.</a:t>
            </a:r>
          </a:p>
          <a:p>
            <a:pPr marL="6858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dibenarkan</a:t>
            </a:r>
            <a:r>
              <a:rPr lang="en-US" sz="1600" dirty="0" smtClean="0"/>
              <a:t> </a:t>
            </a:r>
            <a:r>
              <a:rPr lang="en-US" sz="1600" dirty="0" err="1" smtClean="0"/>
              <a:t>bila</a:t>
            </a:r>
            <a:r>
              <a:rPr lang="en-US" sz="1600" dirty="0" smtClean="0"/>
              <a:t>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seseorang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mengatakan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memiliki</a:t>
            </a:r>
            <a:r>
              <a:rPr lang="en-US" sz="1600" dirty="0" smtClean="0"/>
              <a:t> </a:t>
            </a:r>
            <a:r>
              <a:rPr lang="en-US" sz="1600" dirty="0" err="1" smtClean="0"/>
              <a:t>bakat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1660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3000" y="120134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/ MACAM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0" y="990600"/>
            <a:ext cx="61015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580072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Howard Gardner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Ada 8 </a:t>
            </a:r>
            <a:r>
              <a:rPr lang="en-US" dirty="0" err="1" smtClean="0"/>
              <a:t>kecerdasan</a:t>
            </a:r>
            <a:r>
              <a:rPr lang="en-US" dirty="0" smtClean="0"/>
              <a:t> / multiple intelligences, </a:t>
            </a:r>
            <a:r>
              <a:rPr lang="en-US" dirty="0" err="1" smtClean="0"/>
              <a:t>a.l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3000" y="120134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/ MACAM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600"/>
            <a:ext cx="4038600" cy="3505200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6172200" y="3925669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keterampilan</a:t>
            </a:r>
            <a:r>
              <a:rPr lang="en-US" sz="1200" dirty="0"/>
              <a:t> orang </a:t>
            </a:r>
            <a:r>
              <a:rPr lang="en-US" sz="1200" dirty="0" err="1"/>
              <a:t>dalam</a:t>
            </a:r>
            <a:r>
              <a:rPr lang="en-US" sz="1200" dirty="0"/>
              <a:t> (</a:t>
            </a:r>
            <a:r>
              <a:rPr lang="en-US" sz="1200" dirty="0" err="1" smtClean="0"/>
              <a:t>berbahasa</a:t>
            </a:r>
            <a:r>
              <a:rPr lang="en-US" sz="1200" dirty="0" smtClean="0"/>
              <a:t>) </a:t>
            </a:r>
            <a:r>
              <a:rPr lang="en-US" sz="1200" dirty="0" err="1" smtClean="0"/>
              <a:t>menguasai</a:t>
            </a:r>
            <a:r>
              <a:rPr lang="en-US" sz="1200" dirty="0" smtClean="0"/>
              <a:t> </a:t>
            </a:r>
            <a:r>
              <a:rPr lang="en-US" sz="1200" dirty="0" err="1"/>
              <a:t>bahasa</a:t>
            </a:r>
            <a:r>
              <a:rPr lang="en-US" sz="1200" dirty="0"/>
              <a:t> </a:t>
            </a:r>
            <a:r>
              <a:rPr lang="en-US" sz="1200" dirty="0" err="1"/>
              <a:t>tulisan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lisan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905000" y="845403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kepekaan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tangga</a:t>
            </a:r>
            <a:r>
              <a:rPr lang="en-US" sz="1200" dirty="0"/>
              <a:t> nada, </a:t>
            </a:r>
            <a:r>
              <a:rPr lang="en-US" sz="1200" dirty="0" err="1"/>
              <a:t>irama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warna</a:t>
            </a:r>
            <a:r>
              <a:rPr lang="en-US" sz="1200" dirty="0"/>
              <a:t> </a:t>
            </a:r>
            <a:r>
              <a:rPr lang="en-US" sz="1200" dirty="0" err="1"/>
              <a:t>bunyi</a:t>
            </a:r>
            <a:r>
              <a:rPr lang="en-US" sz="1200" dirty="0"/>
              <a:t> (</a:t>
            </a:r>
            <a:r>
              <a:rPr lang="en-US" sz="1200" dirty="0" err="1"/>
              <a:t>kualitas</a:t>
            </a:r>
            <a:r>
              <a:rPr lang="en-US" sz="1200" dirty="0"/>
              <a:t> </a:t>
            </a:r>
            <a:r>
              <a:rPr lang="en-US" sz="1200" dirty="0" err="1"/>
              <a:t>suara</a:t>
            </a:r>
            <a:r>
              <a:rPr lang="en-US" sz="1200" dirty="0"/>
              <a:t>), </a:t>
            </a:r>
            <a:r>
              <a:rPr lang="en-US" sz="1200" dirty="0" err="1"/>
              <a:t>apresiasi</a:t>
            </a:r>
            <a:r>
              <a:rPr lang="en-US" sz="1200" dirty="0"/>
              <a:t> </a:t>
            </a:r>
            <a:r>
              <a:rPr lang="en-US" sz="1200" dirty="0" err="1"/>
              <a:t>musik</a:t>
            </a:r>
            <a:r>
              <a:rPr lang="en-US" sz="1200" dirty="0"/>
              <a:t>, </a:t>
            </a:r>
            <a:r>
              <a:rPr lang="en-US" sz="1200" dirty="0" err="1"/>
              <a:t>bernyanyi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memainkan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musik</a:t>
            </a:r>
            <a:r>
              <a:rPr lang="en-US" sz="1200" dirty="0"/>
              <a:t>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5112603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keterampilan</a:t>
            </a:r>
            <a:r>
              <a:rPr lang="en-US" sz="1200" dirty="0"/>
              <a:t> </a:t>
            </a:r>
            <a:r>
              <a:rPr lang="en-US" sz="1200" dirty="0" err="1"/>
              <a:t>berhitung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berpikir</a:t>
            </a:r>
            <a:r>
              <a:rPr lang="en-US" sz="1200" dirty="0"/>
              <a:t> </a:t>
            </a:r>
            <a:r>
              <a:rPr lang="en-US" sz="1200" dirty="0" err="1"/>
              <a:t>logis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keterampilan</a:t>
            </a:r>
            <a:r>
              <a:rPr lang="en-US" sz="1200" dirty="0"/>
              <a:t> </a:t>
            </a:r>
            <a:r>
              <a:rPr lang="en-US" sz="1200" dirty="0" err="1"/>
              <a:t>pemecahan</a:t>
            </a:r>
            <a:r>
              <a:rPr lang="en-US" sz="1200" dirty="0"/>
              <a:t> </a:t>
            </a:r>
            <a:r>
              <a:rPr lang="en-US" sz="1200" dirty="0" err="1"/>
              <a:t>masalah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09600" y="2217003"/>
            <a:ext cx="1943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berhubungan</a:t>
            </a:r>
            <a:r>
              <a:rPr lang="en-US" sz="1200" dirty="0" smtClean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objek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 smtClean="0"/>
              <a:t>ruang</a:t>
            </a:r>
            <a:r>
              <a:rPr lang="en-US" sz="1200" dirty="0" smtClean="0"/>
              <a:t>, </a:t>
            </a:r>
            <a:r>
              <a:rPr lang="en-US" sz="1200" dirty="0" err="1" smtClean="0"/>
              <a:t>memetakan</a:t>
            </a:r>
            <a:r>
              <a:rPr lang="en-US" sz="1200" dirty="0" smtClean="0"/>
              <a:t> </a:t>
            </a:r>
            <a:r>
              <a:rPr lang="en-US" sz="1200" dirty="0" err="1" smtClean="0"/>
              <a:t>ruangan</a:t>
            </a:r>
            <a:r>
              <a:rPr lang="en-US" sz="1200" dirty="0" smtClean="0"/>
              <a:t>, </a:t>
            </a:r>
            <a:r>
              <a:rPr lang="en-US" sz="1200" dirty="0" err="1" smtClean="0"/>
              <a:t>menggambar</a:t>
            </a:r>
            <a:r>
              <a:rPr lang="en-US" sz="1200" dirty="0" smtClean="0"/>
              <a:t>, </a:t>
            </a:r>
            <a:r>
              <a:rPr lang="en-US" sz="1200" dirty="0" err="1" smtClean="0"/>
              <a:t>dll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105400" y="1150203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kemampuan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menggunakan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 err="1" smtClean="0"/>
              <a:t>badan</a:t>
            </a:r>
            <a:r>
              <a:rPr lang="en-US" sz="1200" dirty="0" smtClean="0"/>
              <a:t>/</a:t>
            </a:r>
            <a:r>
              <a:rPr lang="en-US" sz="1200" dirty="0" err="1" smtClean="0"/>
              <a:t>tubuh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/>
              <a:t>ekspresi</a:t>
            </a:r>
            <a:r>
              <a:rPr lang="en-US" sz="1200" dirty="0"/>
              <a:t> </a:t>
            </a:r>
            <a:r>
              <a:rPr lang="en-US" sz="1200" dirty="0" err="1"/>
              <a:t>gerak</a:t>
            </a:r>
            <a:r>
              <a:rPr lang="en-US" sz="1200" dirty="0"/>
              <a:t> (</a:t>
            </a:r>
            <a:r>
              <a:rPr lang="en-US" sz="1200" dirty="0" err="1"/>
              <a:t>tarian</a:t>
            </a:r>
            <a:r>
              <a:rPr lang="en-US" sz="1200" dirty="0"/>
              <a:t>, </a:t>
            </a:r>
            <a:r>
              <a:rPr lang="en-US" sz="1200" dirty="0" err="1"/>
              <a:t>akting</a:t>
            </a:r>
            <a:r>
              <a:rPr lang="en-US" sz="1200" dirty="0"/>
              <a:t>) </a:t>
            </a:r>
            <a:r>
              <a:rPr lang="en-US" sz="1200" dirty="0" err="1"/>
              <a:t>maupun</a:t>
            </a:r>
            <a:r>
              <a:rPr lang="en-US" sz="1200" dirty="0"/>
              <a:t> </a:t>
            </a:r>
            <a:r>
              <a:rPr lang="en-US" sz="1200" dirty="0" err="1"/>
              <a:t>aktivitas</a:t>
            </a:r>
            <a:r>
              <a:rPr lang="en-US" sz="1200" dirty="0"/>
              <a:t> </a:t>
            </a:r>
            <a:r>
              <a:rPr lang="en-US" sz="1200" dirty="0" err="1"/>
              <a:t>bertujuan</a:t>
            </a:r>
            <a:r>
              <a:rPr lang="en-US" sz="1200" dirty="0"/>
              <a:t> (</a:t>
            </a:r>
            <a:r>
              <a:rPr lang="en-US" sz="1200" dirty="0" err="1" smtClean="0"/>
              <a:t>atletik</a:t>
            </a:r>
            <a:r>
              <a:rPr lang="en-US" sz="1200" dirty="0" smtClean="0"/>
              <a:t>, </a:t>
            </a:r>
            <a:r>
              <a:rPr lang="en-US" sz="1200" dirty="0" err="1" smtClean="0"/>
              <a:t>olahraga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609600" y="3581400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/>
              <a:t>Kemampuan</a:t>
            </a:r>
            <a:r>
              <a:rPr lang="en-US" sz="1200" dirty="0" smtClean="0"/>
              <a:t> </a:t>
            </a:r>
            <a:r>
              <a:rPr lang="en-US" sz="1200" dirty="0" err="1" smtClean="0"/>
              <a:t>mengenal</a:t>
            </a:r>
            <a:r>
              <a:rPr lang="en-US" sz="1200" dirty="0" smtClean="0"/>
              <a:t> </a:t>
            </a:r>
            <a:r>
              <a:rPr lang="en-US" sz="1200" dirty="0" err="1" smtClean="0"/>
              <a:t>diri</a:t>
            </a:r>
            <a:r>
              <a:rPr lang="en-US" sz="1200" dirty="0" smtClean="0"/>
              <a:t> </a:t>
            </a:r>
            <a:r>
              <a:rPr lang="en-US" sz="1200" dirty="0" err="1" smtClean="0"/>
              <a:t>sendiri</a:t>
            </a:r>
            <a:r>
              <a:rPr lang="en-US" sz="1200" dirty="0" smtClean="0"/>
              <a:t> </a:t>
            </a:r>
            <a:r>
              <a:rPr lang="en-US" sz="1200" dirty="0" err="1"/>
              <a:t>meliputi</a:t>
            </a:r>
            <a:r>
              <a:rPr lang="en-US" sz="1200" dirty="0"/>
              <a:t> </a:t>
            </a:r>
            <a:r>
              <a:rPr lang="en-US" sz="1200" dirty="0" err="1"/>
              <a:t>penilaian-diri</a:t>
            </a:r>
            <a:r>
              <a:rPr lang="en-US" sz="1200" dirty="0"/>
              <a:t> </a:t>
            </a:r>
            <a:r>
              <a:rPr lang="en-US" sz="1200" dirty="0" smtClean="0"/>
              <a:t>, </a:t>
            </a:r>
            <a:r>
              <a:rPr lang="en-US" sz="1200" dirty="0" err="1" smtClean="0"/>
              <a:t>instropeksi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/>
              <a:t>mengatur</a:t>
            </a:r>
            <a:r>
              <a:rPr lang="en-US" sz="1200" dirty="0"/>
              <a:t> </a:t>
            </a:r>
            <a:r>
              <a:rPr lang="en-US" sz="1200" dirty="0" err="1"/>
              <a:t>emosi</a:t>
            </a:r>
            <a:r>
              <a:rPr lang="en-US" sz="1200" dirty="0"/>
              <a:t> </a:t>
            </a:r>
            <a:r>
              <a:rPr lang="en-US" sz="1200" dirty="0" err="1"/>
              <a:t>diri</a:t>
            </a:r>
            <a:r>
              <a:rPr lang="en-US" sz="1200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34100" y="2337137"/>
            <a:ext cx="2476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sangat</a:t>
            </a:r>
            <a:r>
              <a:rPr lang="en-US" sz="1200" dirty="0"/>
              <a:t> </a:t>
            </a:r>
            <a:r>
              <a:rPr lang="en-US" sz="1200" dirty="0" err="1"/>
              <a:t>berhubungan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kemampuan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memahami</a:t>
            </a:r>
            <a:r>
              <a:rPr lang="en-US" sz="1200" dirty="0"/>
              <a:t> orang </a:t>
            </a:r>
            <a:r>
              <a:rPr lang="en-US" sz="1200" dirty="0" smtClean="0"/>
              <a:t>lain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mengenal</a:t>
            </a:r>
            <a:r>
              <a:rPr lang="en-US" sz="1200" dirty="0" smtClean="0"/>
              <a:t> </a:t>
            </a:r>
            <a:r>
              <a:rPr lang="en-US" sz="1200" dirty="0" err="1" smtClean="0"/>
              <a:t>emosi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perasaan</a:t>
            </a:r>
            <a:r>
              <a:rPr lang="en-US" sz="1200" dirty="0" smtClean="0"/>
              <a:t> orang lain.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905000" y="5105400"/>
            <a:ext cx="231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kecerdasan</a:t>
            </a:r>
            <a:r>
              <a:rPr lang="en-US" sz="1200" dirty="0"/>
              <a:t> </a:t>
            </a:r>
            <a:r>
              <a:rPr lang="en-US" sz="1200" dirty="0" err="1"/>
              <a:t>naturalis</a:t>
            </a:r>
            <a:r>
              <a:rPr lang="en-US" sz="1200" dirty="0"/>
              <a:t> </a:t>
            </a:r>
            <a:r>
              <a:rPr lang="en-US" sz="1200" dirty="0" err="1"/>
              <a:t>menunjukkan</a:t>
            </a:r>
            <a:r>
              <a:rPr lang="en-US" sz="1200" dirty="0"/>
              <a:t> rasa </a:t>
            </a:r>
            <a:r>
              <a:rPr lang="en-US" sz="1200" dirty="0" err="1"/>
              <a:t>empati</a:t>
            </a:r>
            <a:r>
              <a:rPr lang="en-US" sz="1200" dirty="0"/>
              <a:t>, </a:t>
            </a:r>
            <a:r>
              <a:rPr lang="en-US" sz="1200" dirty="0" err="1"/>
              <a:t>pengenalan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pemahaman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kehidupan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 smtClean="0"/>
              <a:t>alam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73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875264"/>
            <a:ext cx="7024744" cy="572536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PANDANGAN KITAB SUCI TENTANG TANGGUNG JAWAB MENGEMBANGKAN KEMAMPUAN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52983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TALENTA  (MAT  25 : 14 – 30 )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20655"/>
              </p:ext>
            </p:extLst>
          </p:nvPr>
        </p:nvGraphicFramePr>
        <p:xfrm>
          <a:off x="685800" y="2057400"/>
          <a:ext cx="7924799" cy="411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1066800"/>
                <a:gridCol w="3429000"/>
                <a:gridCol w="2895599"/>
              </a:tblGrid>
              <a:tr h="8797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TOKOH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APA YANG DILAKUKAN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KONSEKUENSI /AKIBAT</a:t>
                      </a:r>
                      <a:endParaRPr lang="en-US" sz="1400" dirty="0"/>
                    </a:p>
                  </a:txBody>
                  <a:tcPr anchor="ctr"/>
                </a:tc>
              </a:tr>
              <a:tr h="7548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Tuan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Mempercayakan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talenta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dimiliki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hamba-hambanya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sesuai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dengan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kemampuan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mereka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masing-masing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Setiap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talenta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diberikan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dituntut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pertanggungjawaban</a:t>
                      </a:r>
                      <a:endParaRPr 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8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Hamba</a:t>
                      </a:r>
                      <a:r>
                        <a:rPr lang="en-US" sz="1200" baseline="0" dirty="0" smtClean="0"/>
                        <a:t>  1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Mendapat</a:t>
                      </a:r>
                      <a:r>
                        <a:rPr lang="en-US" sz="1200" dirty="0" smtClean="0"/>
                        <a:t> 5 </a:t>
                      </a:r>
                      <a:r>
                        <a:rPr lang="en-US" sz="1200" dirty="0" err="1" smtClean="0"/>
                        <a:t>talenta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mengembangkannya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sehingga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memperoleh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laba</a:t>
                      </a:r>
                      <a:r>
                        <a:rPr lang="en-US" sz="1200" baseline="0" dirty="0" smtClean="0"/>
                        <a:t> 5 </a:t>
                      </a:r>
                      <a:r>
                        <a:rPr lang="en-US" sz="1200" baseline="0" dirty="0" err="1" smtClean="0"/>
                        <a:t>talenta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Mendapat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pujian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diberikan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kepercayaan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lebih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banyak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lagi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8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Hamba</a:t>
                      </a:r>
                      <a:r>
                        <a:rPr lang="en-US" sz="1200" dirty="0" smtClean="0"/>
                        <a:t>  2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Mendapat</a:t>
                      </a:r>
                      <a:r>
                        <a:rPr lang="en-US" sz="1200" dirty="0" smtClean="0"/>
                        <a:t> 2 </a:t>
                      </a:r>
                      <a:r>
                        <a:rPr lang="en-US" sz="1200" dirty="0" err="1" smtClean="0"/>
                        <a:t>talenta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mengembangkannya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memperoleh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laba</a:t>
                      </a:r>
                      <a:r>
                        <a:rPr lang="en-US" sz="1200" baseline="0" dirty="0" smtClean="0"/>
                        <a:t> 2 </a:t>
                      </a:r>
                      <a:r>
                        <a:rPr lang="en-US" sz="1200" baseline="0" dirty="0" err="1" smtClean="0"/>
                        <a:t>talenta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Mendapat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pujian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diberikan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kepercayaan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lebih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banyak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lagi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5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Hamba</a:t>
                      </a:r>
                      <a:r>
                        <a:rPr lang="en-US" sz="1200" dirty="0" smtClean="0"/>
                        <a:t>  3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Mendapat</a:t>
                      </a:r>
                      <a:r>
                        <a:rPr lang="en-US" sz="1200" dirty="0" smtClean="0"/>
                        <a:t> 1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talenta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mengembangkan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bahkan</a:t>
                      </a:r>
                      <a:r>
                        <a:rPr lang="en-US" sz="1200" baseline="0" dirty="0" smtClean="0"/>
                        <a:t>) </a:t>
                      </a:r>
                      <a:r>
                        <a:rPr lang="en-US" sz="1200" baseline="0" dirty="0" err="1" smtClean="0"/>
                        <a:t>menyembunyikan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sehingga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memperoleh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laba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apapun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 smtClean="0"/>
                        <a:t>Mendapat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celaan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segala</a:t>
                      </a:r>
                      <a:r>
                        <a:rPr lang="en-US" sz="1200" baseline="0" dirty="0" smtClean="0"/>
                        <a:t> yang </a:t>
                      </a:r>
                      <a:r>
                        <a:rPr lang="en-US" sz="1200" baseline="0" dirty="0" err="1" smtClean="0"/>
                        <a:t>ada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padanya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diambil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semuanya</a:t>
                      </a:r>
                      <a:r>
                        <a:rPr lang="en-US" sz="1200" baseline="0" dirty="0" smtClean="0"/>
                        <a:t>. </a:t>
                      </a:r>
                      <a:r>
                        <a:rPr lang="en-US" sz="1200" baseline="0" dirty="0" err="1" smtClean="0"/>
                        <a:t>Tidak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dipercaya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lagi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2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4747710" cy="420136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KS ( Mat 25: 14 – 30)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Setiap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manusia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memiliki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talenta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Tuhan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memberikan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kepada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setiap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orang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kemampuan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talenta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berbeda-beda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sesuai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dengan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kemampuan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miliki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endParaRPr lang="en-US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Terhadap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talenta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Tuhan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tersebut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dipanggil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untuk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selalu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mengembangkan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kemampuan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talenta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telah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diberikan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Tuhan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endParaRPr lang="en-U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Karena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kemampuan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berbeda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Tuhan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menghendaki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agar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bekerja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sama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saling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melengkapi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satu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sama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lain.</a:t>
            </a:r>
          </a:p>
          <a:p>
            <a:endParaRPr lang="en-U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Talenta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harus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dikembangkan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arah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yang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positif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membawa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manfaat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saja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bagi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sendiri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melainkan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juga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bagi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banyak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orang.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Dengan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mengembangkan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talenta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berarti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kita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ikut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melanjutkan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karya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Tuhan</a:t>
            </a:r>
            <a:r>
              <a:rPr lang="en-US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endParaRPr lang="en-US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7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144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CARA MENGEMBANGKAN KEMAMPUAN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4478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Banyak</a:t>
            </a:r>
            <a:r>
              <a:rPr lang="en-US" sz="1600" dirty="0" smtClean="0"/>
              <a:t> </a:t>
            </a:r>
            <a:r>
              <a:rPr lang="en-US" sz="1600" dirty="0" err="1" smtClean="0"/>
              <a:t>cara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mengembangkan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talenta</a:t>
            </a:r>
            <a:r>
              <a:rPr lang="en-US" sz="16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berani</a:t>
            </a:r>
            <a:r>
              <a:rPr lang="en-US" sz="1600" dirty="0" smtClean="0"/>
              <a:t> </a:t>
            </a:r>
            <a:r>
              <a:rPr lang="en-US" sz="1600" dirty="0" err="1" smtClean="0"/>
              <a:t>bertanya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 orang yang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berpengalaman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Melatih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menerus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takut</a:t>
            </a:r>
            <a:r>
              <a:rPr lang="en-US" sz="1600" dirty="0" smtClean="0"/>
              <a:t> </a:t>
            </a:r>
            <a:r>
              <a:rPr lang="en-US" sz="1600" dirty="0" err="1" smtClean="0"/>
              <a:t>berbuat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gagal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Ikut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/</a:t>
            </a:r>
            <a:r>
              <a:rPr lang="en-US" sz="1600" dirty="0" err="1" smtClean="0"/>
              <a:t>organiasai</a:t>
            </a:r>
            <a:r>
              <a:rPr lang="en-US" sz="1600" dirty="0" smtClean="0"/>
              <a:t> yang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minat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Mencari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Selalu</a:t>
            </a:r>
            <a:r>
              <a:rPr lang="en-US" sz="1600" dirty="0" smtClean="0"/>
              <a:t> </a:t>
            </a:r>
            <a:r>
              <a:rPr lang="en-US" sz="1600" dirty="0" err="1" smtClean="0"/>
              <a:t>berpikir</a:t>
            </a:r>
            <a:r>
              <a:rPr lang="en-US" sz="1600" dirty="0" smtClean="0"/>
              <a:t> </a:t>
            </a:r>
            <a:r>
              <a:rPr lang="en-US" sz="1600" dirty="0" err="1" smtClean="0"/>
              <a:t>positif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 orang lain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77900" y="3886200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SIKAP YANG DIBUTUHKAN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4456093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Tanggung</a:t>
            </a:r>
            <a:r>
              <a:rPr lang="en-US" sz="1400" dirty="0" smtClean="0"/>
              <a:t> </a:t>
            </a:r>
            <a:r>
              <a:rPr lang="en-US" sz="1400" dirty="0" err="1" smtClean="0"/>
              <a:t>jawab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Disiplin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cepat</a:t>
            </a:r>
            <a:r>
              <a:rPr lang="en-US" sz="1400" dirty="0" smtClean="0"/>
              <a:t> </a:t>
            </a:r>
            <a:r>
              <a:rPr lang="en-US" sz="1400" dirty="0" err="1" smtClean="0"/>
              <a:t>puas</a:t>
            </a:r>
            <a:r>
              <a:rPr lang="en-US" sz="1400" dirty="0" smtClean="0"/>
              <a:t> – </a:t>
            </a:r>
            <a:r>
              <a:rPr lang="en-US" sz="1400" dirty="0" err="1" smtClean="0"/>
              <a:t>terus</a:t>
            </a:r>
            <a:r>
              <a:rPr lang="en-US" sz="1400" dirty="0" smtClean="0"/>
              <a:t> </a:t>
            </a:r>
            <a:r>
              <a:rPr lang="en-US" sz="1400" dirty="0" err="1" smtClean="0"/>
              <a:t>berusaha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berjuang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mendekati</a:t>
            </a:r>
            <a:r>
              <a:rPr lang="en-US" sz="1400" dirty="0" smtClean="0"/>
              <a:t> </a:t>
            </a:r>
            <a:r>
              <a:rPr lang="en-US" sz="1400" dirty="0" err="1" smtClean="0"/>
              <a:t>kesempurnaan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keras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634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1320</TotalTime>
  <Words>1663</Words>
  <Application>Microsoft Office PowerPoint</Application>
  <PresentationFormat>On-screen Show (4:3)</PresentationFormat>
  <Paragraphs>188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KEMAMPUAN  </vt:lpstr>
      <vt:lpstr>BERBAGAI KEMAMPUAN DIRIKU</vt:lpstr>
      <vt:lpstr>PowerPoint Presentation</vt:lpstr>
      <vt:lpstr>ARTI</vt:lpstr>
      <vt:lpstr>PowerPoint Presentation</vt:lpstr>
      <vt:lpstr>PowerPoint Presentation</vt:lpstr>
      <vt:lpstr>PANDANGAN KITAB SUCI TENTANG TANGGUNG JAWAB MENGEMBANGKAN KEMAMPUAN</vt:lpstr>
      <vt:lpstr>Pesan Penting KS ( Mat 25: 14 – 30)</vt:lpstr>
      <vt:lpstr>PowerPoint Presentation</vt:lpstr>
      <vt:lpstr>KETERBATASAN  </vt:lpstr>
      <vt:lpstr>PowerPoint Presentation</vt:lpstr>
      <vt:lpstr>KONSEP</vt:lpstr>
      <vt:lpstr>JENIS KETERBATASAN MANUSIA</vt:lpstr>
      <vt:lpstr>PANDANGAN KITAB SUCI TENTANG SIKAP KITA TERHADAP KELEMAHAN/KETEBATASAN YANG KITA MILIKI</vt:lpstr>
      <vt:lpstr>MENYIKAPI KETERBATASAN </vt:lpstr>
      <vt:lpstr>MENYIKAPI KETERBATASAN </vt:lpstr>
      <vt:lpstr>CARA MENGHADAPI KETERBATASAN/KEKURANGAN</vt:lpstr>
      <vt:lpstr>SYUKUR ATAS HIDUP </vt:lpstr>
      <vt:lpstr>PowerPoint Presentation</vt:lpstr>
      <vt:lpstr>Arti Bersyukur</vt:lpstr>
      <vt:lpstr>KESEPULUH ORANG KUSTA</vt:lpstr>
      <vt:lpstr>KESEPULUH ORANG KUSTA</vt:lpstr>
      <vt:lpstr>KESEPULUH ORANG KUSTA</vt:lpstr>
      <vt:lpstr>PowerPoint Presentation</vt:lpstr>
      <vt:lpstr>PowerPoint Presentation</vt:lpstr>
      <vt:lpstr>CARA BERSYUKUR ATAS HIDUP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KEMAMPUAN  &amp; KETERBATASAN</dc:title>
  <dc:creator>Windows User</dc:creator>
  <cp:lastModifiedBy>Windows User</cp:lastModifiedBy>
  <cp:revision>67</cp:revision>
  <dcterms:created xsi:type="dcterms:W3CDTF">2016-10-05T01:32:43Z</dcterms:created>
  <dcterms:modified xsi:type="dcterms:W3CDTF">2016-11-10T15:40:27Z</dcterms:modified>
</cp:coreProperties>
</file>