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295" r:id="rId3"/>
    <p:sldId id="29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4" r:id="rId19"/>
    <p:sldId id="275" r:id="rId20"/>
    <p:sldId id="280" r:id="rId21"/>
    <p:sldId id="276" r:id="rId22"/>
    <p:sldId id="277" r:id="rId23"/>
    <p:sldId id="303" r:id="rId24"/>
    <p:sldId id="270" r:id="rId25"/>
    <p:sldId id="278" r:id="rId26"/>
    <p:sldId id="281" r:id="rId27"/>
    <p:sldId id="283" r:id="rId28"/>
    <p:sldId id="282" r:id="rId29"/>
    <p:sldId id="284" r:id="rId30"/>
    <p:sldId id="272" r:id="rId31"/>
    <p:sldId id="285" r:id="rId32"/>
    <p:sldId id="273" r:id="rId33"/>
    <p:sldId id="286" r:id="rId34"/>
    <p:sldId id="287" r:id="rId35"/>
    <p:sldId id="288" r:id="rId36"/>
    <p:sldId id="289" r:id="rId37"/>
    <p:sldId id="292" r:id="rId38"/>
    <p:sldId id="293" r:id="rId39"/>
    <p:sldId id="305" r:id="rId40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B7B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802E30-5B4C-45C1-B346-A8DF345CEA61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CA07B4BE-3D46-4ECC-840F-B7477760E932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d-ID" dirty="0" smtClean="0">
              <a:latin typeface="Berlin Sans FB" pitchFamily="34" charset="0"/>
            </a:rPr>
            <a:t>SANJAYA</a:t>
          </a:r>
          <a:endParaRPr lang="id-ID" dirty="0">
            <a:latin typeface="Berlin Sans FB" pitchFamily="34" charset="0"/>
          </a:endParaRPr>
        </a:p>
      </dgm:t>
    </dgm:pt>
    <dgm:pt modelId="{8DB2CEE6-565B-41F0-BD50-EA98CBA7A526}" type="parTrans" cxnId="{AD414769-A5AF-404A-85F3-E22A470F1E8B}">
      <dgm:prSet/>
      <dgm:spPr/>
      <dgm:t>
        <a:bodyPr/>
        <a:lstStyle/>
        <a:p>
          <a:endParaRPr lang="id-ID"/>
        </a:p>
      </dgm:t>
    </dgm:pt>
    <dgm:pt modelId="{EA8896CF-ECF2-46CB-8773-857D849DAF9E}" type="sibTrans" cxnId="{AD414769-A5AF-404A-85F3-E22A470F1E8B}">
      <dgm:prSet/>
      <dgm:spPr/>
      <dgm:t>
        <a:bodyPr/>
        <a:lstStyle/>
        <a:p>
          <a:endParaRPr lang="id-ID"/>
        </a:p>
      </dgm:t>
    </dgm:pt>
    <dgm:pt modelId="{D020ECBA-1093-43D6-B268-025FC08B9C7C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d-ID" sz="3200" dirty="0" smtClean="0">
              <a:latin typeface="Berlin Sans FB" pitchFamily="34" charset="0"/>
            </a:rPr>
            <a:t>Corak Hindu</a:t>
          </a:r>
          <a:endParaRPr lang="id-ID" sz="3200" dirty="0">
            <a:latin typeface="Berlin Sans FB" pitchFamily="34" charset="0"/>
          </a:endParaRPr>
        </a:p>
      </dgm:t>
    </dgm:pt>
    <dgm:pt modelId="{77F179E1-ADF2-4182-883D-CAF75E745F01}" type="parTrans" cxnId="{2D6C3046-A370-48D3-BEA3-602950C51C36}">
      <dgm:prSet/>
      <dgm:spPr/>
      <dgm:t>
        <a:bodyPr/>
        <a:lstStyle/>
        <a:p>
          <a:endParaRPr lang="id-ID"/>
        </a:p>
      </dgm:t>
    </dgm:pt>
    <dgm:pt modelId="{BD474628-7AD4-4A0D-A4EE-0CFC3AD39313}" type="sibTrans" cxnId="{2D6C3046-A370-48D3-BEA3-602950C51C36}">
      <dgm:prSet/>
      <dgm:spPr/>
      <dgm:t>
        <a:bodyPr/>
        <a:lstStyle/>
        <a:p>
          <a:endParaRPr lang="id-ID"/>
        </a:p>
      </dgm:t>
    </dgm:pt>
    <dgm:pt modelId="{DC3F455C-0686-4B58-A503-4A303FD596A1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d-ID" sz="2000" dirty="0" smtClean="0">
              <a:latin typeface="Berlin Sans FB" pitchFamily="34" charset="0"/>
            </a:rPr>
            <a:t>wilayah utara Jateng</a:t>
          </a:r>
          <a:endParaRPr lang="id-ID" sz="2000" dirty="0">
            <a:latin typeface="Berlin Sans FB" pitchFamily="34" charset="0"/>
          </a:endParaRPr>
        </a:p>
      </dgm:t>
    </dgm:pt>
    <dgm:pt modelId="{02D2D6B9-8E49-4A29-AC97-A159A5C67A11}" type="parTrans" cxnId="{43839154-0842-4D8F-A9EE-0155503A6479}">
      <dgm:prSet/>
      <dgm:spPr/>
      <dgm:t>
        <a:bodyPr/>
        <a:lstStyle/>
        <a:p>
          <a:endParaRPr lang="id-ID"/>
        </a:p>
      </dgm:t>
    </dgm:pt>
    <dgm:pt modelId="{51476FDE-4661-49DF-A499-A03287B60762}" type="sibTrans" cxnId="{43839154-0842-4D8F-A9EE-0155503A6479}">
      <dgm:prSet/>
      <dgm:spPr/>
      <dgm:t>
        <a:bodyPr/>
        <a:lstStyle/>
        <a:p>
          <a:endParaRPr lang="id-ID"/>
        </a:p>
      </dgm:t>
    </dgm:pt>
    <dgm:pt modelId="{CA0AFECC-21DF-4A87-87EA-B1545B2C143A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d-ID" dirty="0" smtClean="0">
              <a:latin typeface="Berlin Sans FB" pitchFamily="34" charset="0"/>
            </a:rPr>
            <a:t>SYAILENDRA</a:t>
          </a:r>
          <a:endParaRPr lang="id-ID" dirty="0">
            <a:latin typeface="Berlin Sans FB" pitchFamily="34" charset="0"/>
          </a:endParaRPr>
        </a:p>
      </dgm:t>
    </dgm:pt>
    <dgm:pt modelId="{C9F9F3F3-96B4-4F8D-9AFA-2F2991ECDE46}" type="parTrans" cxnId="{935575B2-51C3-4798-ACF6-D8C1DEF953AE}">
      <dgm:prSet/>
      <dgm:spPr/>
      <dgm:t>
        <a:bodyPr/>
        <a:lstStyle/>
        <a:p>
          <a:endParaRPr lang="id-ID"/>
        </a:p>
      </dgm:t>
    </dgm:pt>
    <dgm:pt modelId="{CB81E488-7A71-4894-B18F-8A4E9F86C100}" type="sibTrans" cxnId="{935575B2-51C3-4798-ACF6-D8C1DEF953AE}">
      <dgm:prSet/>
      <dgm:spPr/>
      <dgm:t>
        <a:bodyPr/>
        <a:lstStyle/>
        <a:p>
          <a:endParaRPr lang="id-ID"/>
        </a:p>
      </dgm:t>
    </dgm:pt>
    <dgm:pt modelId="{05F3A0EB-FEE5-4799-8264-10B4B1E95D1A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d-ID" sz="3200" dirty="0" smtClean="0">
              <a:latin typeface="Berlin Sans FB" pitchFamily="34" charset="0"/>
            </a:rPr>
            <a:t>Corak Budha</a:t>
          </a:r>
          <a:endParaRPr lang="id-ID" sz="3200" dirty="0">
            <a:latin typeface="Berlin Sans FB" pitchFamily="34" charset="0"/>
          </a:endParaRPr>
        </a:p>
      </dgm:t>
    </dgm:pt>
    <dgm:pt modelId="{8140E670-C29A-4346-A0B5-ED8A1AC30D8D}" type="parTrans" cxnId="{481B03FD-6ACD-423C-BC1F-10EA5886D5DE}">
      <dgm:prSet/>
      <dgm:spPr/>
      <dgm:t>
        <a:bodyPr/>
        <a:lstStyle/>
        <a:p>
          <a:endParaRPr lang="id-ID"/>
        </a:p>
      </dgm:t>
    </dgm:pt>
    <dgm:pt modelId="{5B0EBC6E-8E98-4D30-B39E-1815273BDE41}" type="sibTrans" cxnId="{481B03FD-6ACD-423C-BC1F-10EA5886D5DE}">
      <dgm:prSet/>
      <dgm:spPr/>
      <dgm:t>
        <a:bodyPr/>
        <a:lstStyle/>
        <a:p>
          <a:endParaRPr lang="id-ID"/>
        </a:p>
      </dgm:t>
    </dgm:pt>
    <dgm:pt modelId="{028C24A4-9E61-47D6-AB27-D9D4E4D34D07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d-ID" sz="2000" dirty="0" smtClean="0">
              <a:latin typeface="Berlin Sans FB" pitchFamily="34" charset="0"/>
            </a:rPr>
            <a:t>wilayah Yogyakarta  dan Jateng bagian selatan</a:t>
          </a:r>
          <a:endParaRPr lang="id-ID" sz="2000" dirty="0">
            <a:latin typeface="Berlin Sans FB" pitchFamily="34" charset="0"/>
          </a:endParaRPr>
        </a:p>
      </dgm:t>
    </dgm:pt>
    <dgm:pt modelId="{93B4C794-94D4-4EF1-8168-91C3C57A2C44}" type="parTrans" cxnId="{D8145FD1-5CBD-4971-8837-74D72A24BB09}">
      <dgm:prSet/>
      <dgm:spPr/>
      <dgm:t>
        <a:bodyPr/>
        <a:lstStyle/>
        <a:p>
          <a:endParaRPr lang="id-ID"/>
        </a:p>
      </dgm:t>
    </dgm:pt>
    <dgm:pt modelId="{88A11097-D603-426A-82AB-2B26DBD9BC67}" type="sibTrans" cxnId="{D8145FD1-5CBD-4971-8837-74D72A24BB09}">
      <dgm:prSet/>
      <dgm:spPr/>
      <dgm:t>
        <a:bodyPr/>
        <a:lstStyle/>
        <a:p>
          <a:endParaRPr lang="id-ID"/>
        </a:p>
      </dgm:t>
    </dgm:pt>
    <dgm:pt modelId="{236A8F68-6774-474B-831F-D900B5EC49ED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d-ID" dirty="0" smtClean="0">
              <a:latin typeface="Berlin Sans FB" pitchFamily="34" charset="0"/>
            </a:rPr>
            <a:t>ISYANA</a:t>
          </a:r>
          <a:endParaRPr lang="id-ID" dirty="0">
            <a:latin typeface="Berlin Sans FB" pitchFamily="34" charset="0"/>
          </a:endParaRPr>
        </a:p>
      </dgm:t>
    </dgm:pt>
    <dgm:pt modelId="{E37DF2F3-5C77-4EEC-85C5-4DD622D937A1}" type="parTrans" cxnId="{EEAF54C5-526B-4673-A0C8-606BE49356A7}">
      <dgm:prSet/>
      <dgm:spPr/>
      <dgm:t>
        <a:bodyPr/>
        <a:lstStyle/>
        <a:p>
          <a:endParaRPr lang="id-ID"/>
        </a:p>
      </dgm:t>
    </dgm:pt>
    <dgm:pt modelId="{9926F63B-3D2D-4739-9064-A961CEC4B8DA}" type="sibTrans" cxnId="{EEAF54C5-526B-4673-A0C8-606BE49356A7}">
      <dgm:prSet/>
      <dgm:spPr/>
      <dgm:t>
        <a:bodyPr/>
        <a:lstStyle/>
        <a:p>
          <a:endParaRPr lang="id-ID"/>
        </a:p>
      </dgm:t>
    </dgm:pt>
    <dgm:pt modelId="{7F5D3CA5-CFF2-4B83-BC66-BE3F9651978E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d-ID" sz="3200" dirty="0" smtClean="0">
              <a:latin typeface="Berlin Sans FB" pitchFamily="34" charset="0"/>
            </a:rPr>
            <a:t>Corak Hindu</a:t>
          </a:r>
          <a:endParaRPr lang="id-ID" sz="3200" dirty="0">
            <a:latin typeface="Berlin Sans FB" pitchFamily="34" charset="0"/>
          </a:endParaRPr>
        </a:p>
      </dgm:t>
    </dgm:pt>
    <dgm:pt modelId="{77825E63-86BA-49FD-AFC7-073D4E226064}" type="parTrans" cxnId="{A6524FF2-8861-4E7C-96BB-1BEAD731F1EF}">
      <dgm:prSet/>
      <dgm:spPr/>
      <dgm:t>
        <a:bodyPr/>
        <a:lstStyle/>
        <a:p>
          <a:endParaRPr lang="id-ID"/>
        </a:p>
      </dgm:t>
    </dgm:pt>
    <dgm:pt modelId="{7AAE72DB-E0F5-4228-92CF-731CDA29457E}" type="sibTrans" cxnId="{A6524FF2-8861-4E7C-96BB-1BEAD731F1EF}">
      <dgm:prSet/>
      <dgm:spPr/>
      <dgm:t>
        <a:bodyPr/>
        <a:lstStyle/>
        <a:p>
          <a:endParaRPr lang="id-ID"/>
        </a:p>
      </dgm:t>
    </dgm:pt>
    <dgm:pt modelId="{38E39A44-DBA8-4025-83F0-7316373B1774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d-ID" sz="2000" dirty="0" smtClean="0">
              <a:latin typeface="Berlin Sans FB" pitchFamily="34" charset="0"/>
            </a:rPr>
            <a:t>wilayah Jawa Timur</a:t>
          </a:r>
          <a:endParaRPr lang="id-ID" sz="2000" dirty="0">
            <a:latin typeface="Berlin Sans FB" pitchFamily="34" charset="0"/>
          </a:endParaRPr>
        </a:p>
      </dgm:t>
    </dgm:pt>
    <dgm:pt modelId="{D32A273A-A971-4F24-83BB-F214F34A0C64}" type="parTrans" cxnId="{B588513C-A301-464C-86BE-3EA563BFF41A}">
      <dgm:prSet/>
      <dgm:spPr/>
      <dgm:t>
        <a:bodyPr/>
        <a:lstStyle/>
        <a:p>
          <a:endParaRPr lang="id-ID"/>
        </a:p>
      </dgm:t>
    </dgm:pt>
    <dgm:pt modelId="{97078D31-DC36-406F-9C2B-2448A56132FE}" type="sibTrans" cxnId="{B588513C-A301-464C-86BE-3EA563BFF41A}">
      <dgm:prSet/>
      <dgm:spPr/>
      <dgm:t>
        <a:bodyPr/>
        <a:lstStyle/>
        <a:p>
          <a:endParaRPr lang="id-ID"/>
        </a:p>
      </dgm:t>
    </dgm:pt>
    <dgm:pt modelId="{DE1CF17C-AC09-40D2-A99A-D66A050E0053}" type="pres">
      <dgm:prSet presAssocID="{59802E30-5B4C-45C1-B346-A8DF345CEA61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id-ID"/>
        </a:p>
      </dgm:t>
    </dgm:pt>
    <dgm:pt modelId="{8959EDEA-79D5-4EFF-91A9-1050A836151A}" type="pres">
      <dgm:prSet presAssocID="{CA07B4BE-3D46-4ECC-840F-B7477760E932}" presName="horFlow" presStyleCnt="0"/>
      <dgm:spPr/>
    </dgm:pt>
    <dgm:pt modelId="{E5BFBD7A-7E74-43CB-A48E-0D94855BEE6A}" type="pres">
      <dgm:prSet presAssocID="{CA07B4BE-3D46-4ECC-840F-B7477760E932}" presName="bigChev" presStyleLbl="node1" presStyleIdx="0" presStyleCnt="3"/>
      <dgm:spPr/>
      <dgm:t>
        <a:bodyPr/>
        <a:lstStyle/>
        <a:p>
          <a:endParaRPr lang="id-ID"/>
        </a:p>
      </dgm:t>
    </dgm:pt>
    <dgm:pt modelId="{154B502F-92C3-4247-BACB-BC17D821F51C}" type="pres">
      <dgm:prSet presAssocID="{77F179E1-ADF2-4182-883D-CAF75E745F01}" presName="parTrans" presStyleCnt="0"/>
      <dgm:spPr/>
    </dgm:pt>
    <dgm:pt modelId="{CAF002BC-93F0-4F1A-987C-FD49696D0A8D}" type="pres">
      <dgm:prSet presAssocID="{D020ECBA-1093-43D6-B268-025FC08B9C7C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2FB7BE3-3CBA-4C2B-BB95-7AF2787A1E68}" type="pres">
      <dgm:prSet presAssocID="{BD474628-7AD4-4A0D-A4EE-0CFC3AD39313}" presName="sibTrans" presStyleCnt="0"/>
      <dgm:spPr/>
    </dgm:pt>
    <dgm:pt modelId="{EFF61148-ECCC-45FB-B2E0-14867C666598}" type="pres">
      <dgm:prSet presAssocID="{DC3F455C-0686-4B58-A503-4A303FD596A1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BB8522B-8755-4E88-8254-E2374BF7363A}" type="pres">
      <dgm:prSet presAssocID="{CA07B4BE-3D46-4ECC-840F-B7477760E932}" presName="vSp" presStyleCnt="0"/>
      <dgm:spPr/>
    </dgm:pt>
    <dgm:pt modelId="{ED4A486F-883F-42F5-A45A-47E0CF1FC2F4}" type="pres">
      <dgm:prSet presAssocID="{CA0AFECC-21DF-4A87-87EA-B1545B2C143A}" presName="horFlow" presStyleCnt="0"/>
      <dgm:spPr/>
    </dgm:pt>
    <dgm:pt modelId="{6E4FAEA6-8761-4CAD-855F-51A4647669A6}" type="pres">
      <dgm:prSet presAssocID="{CA0AFECC-21DF-4A87-87EA-B1545B2C143A}" presName="bigChev" presStyleLbl="node1" presStyleIdx="1" presStyleCnt="3" custLinFactNeighborX="795" custLinFactNeighborY="-13584"/>
      <dgm:spPr/>
      <dgm:t>
        <a:bodyPr/>
        <a:lstStyle/>
        <a:p>
          <a:endParaRPr lang="id-ID"/>
        </a:p>
      </dgm:t>
    </dgm:pt>
    <dgm:pt modelId="{B857C4D1-7C53-45BE-8D10-6BFF533EDD38}" type="pres">
      <dgm:prSet presAssocID="{8140E670-C29A-4346-A0B5-ED8A1AC30D8D}" presName="parTrans" presStyleCnt="0"/>
      <dgm:spPr/>
    </dgm:pt>
    <dgm:pt modelId="{DC4E1EA4-8D2F-401A-ACA3-22C32D59CBCC}" type="pres">
      <dgm:prSet presAssocID="{05F3A0EB-FEE5-4799-8264-10B4B1E95D1A}" presName="node" presStyleLbl="alignAccFollowNode1" presStyleIdx="2" presStyleCnt="6" custLinFactNeighborX="889" custLinFactNeighborY="-1636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3AD9F8F-BD48-4539-8BAA-211F3C91C799}" type="pres">
      <dgm:prSet presAssocID="{5B0EBC6E-8E98-4D30-B39E-1815273BDE41}" presName="sibTrans" presStyleCnt="0"/>
      <dgm:spPr/>
    </dgm:pt>
    <dgm:pt modelId="{C7B04D42-EFF7-4B1A-8E6F-2415951FCBF2}" type="pres">
      <dgm:prSet presAssocID="{028C24A4-9E61-47D6-AB27-D9D4E4D34D07}" presName="node" presStyleLbl="alignAccFollowNode1" presStyleIdx="3" presStyleCnt="6" custLinFactNeighborX="889" custLinFactNeighborY="-1636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86F8DF5-03EF-467E-A87C-FFA219B21F44}" type="pres">
      <dgm:prSet presAssocID="{CA0AFECC-21DF-4A87-87EA-B1545B2C143A}" presName="vSp" presStyleCnt="0"/>
      <dgm:spPr/>
    </dgm:pt>
    <dgm:pt modelId="{DA27929F-1E09-43E9-B626-C02C374E0FAA}" type="pres">
      <dgm:prSet presAssocID="{236A8F68-6774-474B-831F-D900B5EC49ED}" presName="horFlow" presStyleCnt="0"/>
      <dgm:spPr/>
    </dgm:pt>
    <dgm:pt modelId="{6B2734C0-10CE-4D72-958D-7F5DDD326B0E}" type="pres">
      <dgm:prSet presAssocID="{236A8F68-6774-474B-831F-D900B5EC49ED}" presName="bigChev" presStyleLbl="node1" presStyleIdx="2" presStyleCnt="3" custLinFactNeighborX="795" custLinFactNeighborY="-26445"/>
      <dgm:spPr/>
      <dgm:t>
        <a:bodyPr/>
        <a:lstStyle/>
        <a:p>
          <a:endParaRPr lang="id-ID"/>
        </a:p>
      </dgm:t>
    </dgm:pt>
    <dgm:pt modelId="{7D01DE8D-4FE8-4AE6-A597-DBF5B764BDB9}" type="pres">
      <dgm:prSet presAssocID="{77825E63-86BA-49FD-AFC7-073D4E226064}" presName="parTrans" presStyleCnt="0"/>
      <dgm:spPr/>
    </dgm:pt>
    <dgm:pt modelId="{A332E3C1-F095-489F-9BBF-9CFE1110F603}" type="pres">
      <dgm:prSet presAssocID="{7F5D3CA5-CFF2-4B83-BC66-BE3F9651978E}" presName="node" presStyleLbl="alignAccFollowNode1" presStyleIdx="4" presStyleCnt="6" custLinFactNeighborX="889" custLinFactNeighborY="-3186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B5288DA-B933-407F-8020-F31BE880AB03}" type="pres">
      <dgm:prSet presAssocID="{7AAE72DB-E0F5-4228-92CF-731CDA29457E}" presName="sibTrans" presStyleCnt="0"/>
      <dgm:spPr/>
    </dgm:pt>
    <dgm:pt modelId="{1724417F-FA72-4152-9A81-3FEBFA62772B}" type="pres">
      <dgm:prSet presAssocID="{38E39A44-DBA8-4025-83F0-7316373B1774}" presName="node" presStyleLbl="alignAccFollowNode1" presStyleIdx="5" presStyleCnt="6" custLinFactNeighborX="889" custLinFactNeighborY="-31861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EEAF54C5-526B-4673-A0C8-606BE49356A7}" srcId="{59802E30-5B4C-45C1-B346-A8DF345CEA61}" destId="{236A8F68-6774-474B-831F-D900B5EC49ED}" srcOrd="2" destOrd="0" parTransId="{E37DF2F3-5C77-4EEC-85C5-4DD622D937A1}" sibTransId="{9926F63B-3D2D-4739-9064-A961CEC4B8DA}"/>
    <dgm:cxn modelId="{43839154-0842-4D8F-A9EE-0155503A6479}" srcId="{CA07B4BE-3D46-4ECC-840F-B7477760E932}" destId="{DC3F455C-0686-4B58-A503-4A303FD596A1}" srcOrd="1" destOrd="0" parTransId="{02D2D6B9-8E49-4A29-AC97-A159A5C67A11}" sibTransId="{51476FDE-4661-49DF-A499-A03287B60762}"/>
    <dgm:cxn modelId="{10235AE3-3C14-4FA1-828D-129818D1D9A1}" type="presOf" srcId="{CA07B4BE-3D46-4ECC-840F-B7477760E932}" destId="{E5BFBD7A-7E74-43CB-A48E-0D94855BEE6A}" srcOrd="0" destOrd="0" presId="urn:microsoft.com/office/officeart/2005/8/layout/lProcess3"/>
    <dgm:cxn modelId="{6F21A3E9-101A-4C09-B67D-C650150D9D57}" type="presOf" srcId="{59802E30-5B4C-45C1-B346-A8DF345CEA61}" destId="{DE1CF17C-AC09-40D2-A99A-D66A050E0053}" srcOrd="0" destOrd="0" presId="urn:microsoft.com/office/officeart/2005/8/layout/lProcess3"/>
    <dgm:cxn modelId="{676EF8D8-E36D-4665-8C39-B2924FFD8210}" type="presOf" srcId="{7F5D3CA5-CFF2-4B83-BC66-BE3F9651978E}" destId="{A332E3C1-F095-489F-9BBF-9CFE1110F603}" srcOrd="0" destOrd="0" presId="urn:microsoft.com/office/officeart/2005/8/layout/lProcess3"/>
    <dgm:cxn modelId="{A529C5C6-ABAD-4E20-9580-52D35EE984CD}" type="presOf" srcId="{38E39A44-DBA8-4025-83F0-7316373B1774}" destId="{1724417F-FA72-4152-9A81-3FEBFA62772B}" srcOrd="0" destOrd="0" presId="urn:microsoft.com/office/officeart/2005/8/layout/lProcess3"/>
    <dgm:cxn modelId="{7F534F55-9A8B-4D96-B621-A1621E06CF37}" type="presOf" srcId="{028C24A4-9E61-47D6-AB27-D9D4E4D34D07}" destId="{C7B04D42-EFF7-4B1A-8E6F-2415951FCBF2}" srcOrd="0" destOrd="0" presId="urn:microsoft.com/office/officeart/2005/8/layout/lProcess3"/>
    <dgm:cxn modelId="{D8145FD1-5CBD-4971-8837-74D72A24BB09}" srcId="{CA0AFECC-21DF-4A87-87EA-B1545B2C143A}" destId="{028C24A4-9E61-47D6-AB27-D9D4E4D34D07}" srcOrd="1" destOrd="0" parTransId="{93B4C794-94D4-4EF1-8168-91C3C57A2C44}" sibTransId="{88A11097-D603-426A-82AB-2B26DBD9BC67}"/>
    <dgm:cxn modelId="{2D6C3046-A370-48D3-BEA3-602950C51C36}" srcId="{CA07B4BE-3D46-4ECC-840F-B7477760E932}" destId="{D020ECBA-1093-43D6-B268-025FC08B9C7C}" srcOrd="0" destOrd="0" parTransId="{77F179E1-ADF2-4182-883D-CAF75E745F01}" sibTransId="{BD474628-7AD4-4A0D-A4EE-0CFC3AD39313}"/>
    <dgm:cxn modelId="{240C0ABE-0274-4089-AF8F-B3C783DE03F6}" type="presOf" srcId="{D020ECBA-1093-43D6-B268-025FC08B9C7C}" destId="{CAF002BC-93F0-4F1A-987C-FD49696D0A8D}" srcOrd="0" destOrd="0" presId="urn:microsoft.com/office/officeart/2005/8/layout/lProcess3"/>
    <dgm:cxn modelId="{9D4B0955-A104-4AEF-AB75-B5D8E747D3FA}" type="presOf" srcId="{05F3A0EB-FEE5-4799-8264-10B4B1E95D1A}" destId="{DC4E1EA4-8D2F-401A-ACA3-22C32D59CBCC}" srcOrd="0" destOrd="0" presId="urn:microsoft.com/office/officeart/2005/8/layout/lProcess3"/>
    <dgm:cxn modelId="{920B125E-03B9-4C32-A0EC-A1731AF94EAC}" type="presOf" srcId="{236A8F68-6774-474B-831F-D900B5EC49ED}" destId="{6B2734C0-10CE-4D72-958D-7F5DDD326B0E}" srcOrd="0" destOrd="0" presId="urn:microsoft.com/office/officeart/2005/8/layout/lProcess3"/>
    <dgm:cxn modelId="{B588513C-A301-464C-86BE-3EA563BFF41A}" srcId="{236A8F68-6774-474B-831F-D900B5EC49ED}" destId="{38E39A44-DBA8-4025-83F0-7316373B1774}" srcOrd="1" destOrd="0" parTransId="{D32A273A-A971-4F24-83BB-F214F34A0C64}" sibTransId="{97078D31-DC36-406F-9C2B-2448A56132FE}"/>
    <dgm:cxn modelId="{935575B2-51C3-4798-ACF6-D8C1DEF953AE}" srcId="{59802E30-5B4C-45C1-B346-A8DF345CEA61}" destId="{CA0AFECC-21DF-4A87-87EA-B1545B2C143A}" srcOrd="1" destOrd="0" parTransId="{C9F9F3F3-96B4-4F8D-9AFA-2F2991ECDE46}" sibTransId="{CB81E488-7A71-4894-B18F-8A4E9F86C100}"/>
    <dgm:cxn modelId="{577129F8-1BE7-4D8A-874A-45CE163E7390}" type="presOf" srcId="{DC3F455C-0686-4B58-A503-4A303FD596A1}" destId="{EFF61148-ECCC-45FB-B2E0-14867C666598}" srcOrd="0" destOrd="0" presId="urn:microsoft.com/office/officeart/2005/8/layout/lProcess3"/>
    <dgm:cxn modelId="{83719CCC-AA2A-4BE4-9B36-851A4053C038}" type="presOf" srcId="{CA0AFECC-21DF-4A87-87EA-B1545B2C143A}" destId="{6E4FAEA6-8761-4CAD-855F-51A4647669A6}" srcOrd="0" destOrd="0" presId="urn:microsoft.com/office/officeart/2005/8/layout/lProcess3"/>
    <dgm:cxn modelId="{481B03FD-6ACD-423C-BC1F-10EA5886D5DE}" srcId="{CA0AFECC-21DF-4A87-87EA-B1545B2C143A}" destId="{05F3A0EB-FEE5-4799-8264-10B4B1E95D1A}" srcOrd="0" destOrd="0" parTransId="{8140E670-C29A-4346-A0B5-ED8A1AC30D8D}" sibTransId="{5B0EBC6E-8E98-4D30-B39E-1815273BDE41}"/>
    <dgm:cxn modelId="{AD414769-A5AF-404A-85F3-E22A470F1E8B}" srcId="{59802E30-5B4C-45C1-B346-A8DF345CEA61}" destId="{CA07B4BE-3D46-4ECC-840F-B7477760E932}" srcOrd="0" destOrd="0" parTransId="{8DB2CEE6-565B-41F0-BD50-EA98CBA7A526}" sibTransId="{EA8896CF-ECF2-46CB-8773-857D849DAF9E}"/>
    <dgm:cxn modelId="{A6524FF2-8861-4E7C-96BB-1BEAD731F1EF}" srcId="{236A8F68-6774-474B-831F-D900B5EC49ED}" destId="{7F5D3CA5-CFF2-4B83-BC66-BE3F9651978E}" srcOrd="0" destOrd="0" parTransId="{77825E63-86BA-49FD-AFC7-073D4E226064}" sibTransId="{7AAE72DB-E0F5-4228-92CF-731CDA29457E}"/>
    <dgm:cxn modelId="{D2E9B8F5-4D79-4277-833D-C5DB068E38F5}" type="presParOf" srcId="{DE1CF17C-AC09-40D2-A99A-D66A050E0053}" destId="{8959EDEA-79D5-4EFF-91A9-1050A836151A}" srcOrd="0" destOrd="0" presId="urn:microsoft.com/office/officeart/2005/8/layout/lProcess3"/>
    <dgm:cxn modelId="{3BBD571E-85C9-4BCF-84AA-9859BDB72CCE}" type="presParOf" srcId="{8959EDEA-79D5-4EFF-91A9-1050A836151A}" destId="{E5BFBD7A-7E74-43CB-A48E-0D94855BEE6A}" srcOrd="0" destOrd="0" presId="urn:microsoft.com/office/officeart/2005/8/layout/lProcess3"/>
    <dgm:cxn modelId="{458FECD9-74F1-4B18-ADC6-B5B45E5C3A3C}" type="presParOf" srcId="{8959EDEA-79D5-4EFF-91A9-1050A836151A}" destId="{154B502F-92C3-4247-BACB-BC17D821F51C}" srcOrd="1" destOrd="0" presId="urn:microsoft.com/office/officeart/2005/8/layout/lProcess3"/>
    <dgm:cxn modelId="{AD21728F-37BE-458F-8CA7-837A11E7DE4A}" type="presParOf" srcId="{8959EDEA-79D5-4EFF-91A9-1050A836151A}" destId="{CAF002BC-93F0-4F1A-987C-FD49696D0A8D}" srcOrd="2" destOrd="0" presId="urn:microsoft.com/office/officeart/2005/8/layout/lProcess3"/>
    <dgm:cxn modelId="{4FFCF6DC-FB10-4CC3-A5B2-70FFF8778A3C}" type="presParOf" srcId="{8959EDEA-79D5-4EFF-91A9-1050A836151A}" destId="{22FB7BE3-3CBA-4C2B-BB95-7AF2787A1E68}" srcOrd="3" destOrd="0" presId="urn:microsoft.com/office/officeart/2005/8/layout/lProcess3"/>
    <dgm:cxn modelId="{800F91CE-6D0E-444C-9B78-A7280E4EAD03}" type="presParOf" srcId="{8959EDEA-79D5-4EFF-91A9-1050A836151A}" destId="{EFF61148-ECCC-45FB-B2E0-14867C666598}" srcOrd="4" destOrd="0" presId="urn:microsoft.com/office/officeart/2005/8/layout/lProcess3"/>
    <dgm:cxn modelId="{C66FEEBA-410F-4066-B2A2-44FCB056FFCE}" type="presParOf" srcId="{DE1CF17C-AC09-40D2-A99A-D66A050E0053}" destId="{0BB8522B-8755-4E88-8254-E2374BF7363A}" srcOrd="1" destOrd="0" presId="urn:microsoft.com/office/officeart/2005/8/layout/lProcess3"/>
    <dgm:cxn modelId="{B2A0CE2E-3BA0-4574-980F-D1CB5F421A5C}" type="presParOf" srcId="{DE1CF17C-AC09-40D2-A99A-D66A050E0053}" destId="{ED4A486F-883F-42F5-A45A-47E0CF1FC2F4}" srcOrd="2" destOrd="0" presId="urn:microsoft.com/office/officeart/2005/8/layout/lProcess3"/>
    <dgm:cxn modelId="{07DD8219-78E4-4E35-B9DB-CEC2CA4F994A}" type="presParOf" srcId="{ED4A486F-883F-42F5-A45A-47E0CF1FC2F4}" destId="{6E4FAEA6-8761-4CAD-855F-51A4647669A6}" srcOrd="0" destOrd="0" presId="urn:microsoft.com/office/officeart/2005/8/layout/lProcess3"/>
    <dgm:cxn modelId="{F4D857DA-CBE2-4C70-8834-9FF7E163DCC7}" type="presParOf" srcId="{ED4A486F-883F-42F5-A45A-47E0CF1FC2F4}" destId="{B857C4D1-7C53-45BE-8D10-6BFF533EDD38}" srcOrd="1" destOrd="0" presId="urn:microsoft.com/office/officeart/2005/8/layout/lProcess3"/>
    <dgm:cxn modelId="{4D5D35F3-B452-477D-A959-2B526CCC583C}" type="presParOf" srcId="{ED4A486F-883F-42F5-A45A-47E0CF1FC2F4}" destId="{DC4E1EA4-8D2F-401A-ACA3-22C32D59CBCC}" srcOrd="2" destOrd="0" presId="urn:microsoft.com/office/officeart/2005/8/layout/lProcess3"/>
    <dgm:cxn modelId="{C6545EF5-1F55-45A4-B746-809DA6B24E51}" type="presParOf" srcId="{ED4A486F-883F-42F5-A45A-47E0CF1FC2F4}" destId="{33AD9F8F-BD48-4539-8BAA-211F3C91C799}" srcOrd="3" destOrd="0" presId="urn:microsoft.com/office/officeart/2005/8/layout/lProcess3"/>
    <dgm:cxn modelId="{452A3602-BD97-44D6-832F-A1BB4948B03B}" type="presParOf" srcId="{ED4A486F-883F-42F5-A45A-47E0CF1FC2F4}" destId="{C7B04D42-EFF7-4B1A-8E6F-2415951FCBF2}" srcOrd="4" destOrd="0" presId="urn:microsoft.com/office/officeart/2005/8/layout/lProcess3"/>
    <dgm:cxn modelId="{A0002D6F-F449-4F0A-B2EB-E95EF0436EC9}" type="presParOf" srcId="{DE1CF17C-AC09-40D2-A99A-D66A050E0053}" destId="{A86F8DF5-03EF-467E-A87C-FFA219B21F44}" srcOrd="3" destOrd="0" presId="urn:microsoft.com/office/officeart/2005/8/layout/lProcess3"/>
    <dgm:cxn modelId="{453BE99F-CF11-4EA7-9D4B-61FD23465E05}" type="presParOf" srcId="{DE1CF17C-AC09-40D2-A99A-D66A050E0053}" destId="{DA27929F-1E09-43E9-B626-C02C374E0FAA}" srcOrd="4" destOrd="0" presId="urn:microsoft.com/office/officeart/2005/8/layout/lProcess3"/>
    <dgm:cxn modelId="{3821DE54-0070-4A85-AB14-133A50914D5E}" type="presParOf" srcId="{DA27929F-1E09-43E9-B626-C02C374E0FAA}" destId="{6B2734C0-10CE-4D72-958D-7F5DDD326B0E}" srcOrd="0" destOrd="0" presId="urn:microsoft.com/office/officeart/2005/8/layout/lProcess3"/>
    <dgm:cxn modelId="{E8D8E0A0-4011-4A3A-A492-0BC053435094}" type="presParOf" srcId="{DA27929F-1E09-43E9-B626-C02C374E0FAA}" destId="{7D01DE8D-4FE8-4AE6-A597-DBF5B764BDB9}" srcOrd="1" destOrd="0" presId="urn:microsoft.com/office/officeart/2005/8/layout/lProcess3"/>
    <dgm:cxn modelId="{F8169424-B9B7-4E70-A1DD-C59049A0C167}" type="presParOf" srcId="{DA27929F-1E09-43E9-B626-C02C374E0FAA}" destId="{A332E3C1-F095-489F-9BBF-9CFE1110F603}" srcOrd="2" destOrd="0" presId="urn:microsoft.com/office/officeart/2005/8/layout/lProcess3"/>
    <dgm:cxn modelId="{C99EEB3B-4A30-44B8-A7E8-E87DDF8F4EE9}" type="presParOf" srcId="{DA27929F-1E09-43E9-B626-C02C374E0FAA}" destId="{3B5288DA-B933-407F-8020-F31BE880AB03}" srcOrd="3" destOrd="0" presId="urn:microsoft.com/office/officeart/2005/8/layout/lProcess3"/>
    <dgm:cxn modelId="{E5FD3506-D8A5-4419-9BB5-1414E8105544}" type="presParOf" srcId="{DA27929F-1E09-43E9-B626-C02C374E0FAA}" destId="{1724417F-FA72-4152-9A81-3FEBFA62772B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BFBD7A-7E74-43CB-A48E-0D94855BEE6A}">
      <dsp:nvSpPr>
        <dsp:cNvPr id="0" name=""/>
        <dsp:cNvSpPr/>
      </dsp:nvSpPr>
      <dsp:spPr>
        <a:xfrm>
          <a:off x="2205" y="27616"/>
          <a:ext cx="3407568" cy="1363027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kern="1200" dirty="0" smtClean="0">
              <a:latin typeface="Berlin Sans FB" pitchFamily="34" charset="0"/>
            </a:rPr>
            <a:t>SANJAYA</a:t>
          </a:r>
          <a:endParaRPr lang="id-ID" sz="2700" kern="1200" dirty="0">
            <a:latin typeface="Berlin Sans FB" pitchFamily="34" charset="0"/>
          </a:endParaRPr>
        </a:p>
      </dsp:txBody>
      <dsp:txXfrm>
        <a:off x="683719" y="27616"/>
        <a:ext cx="2044541" cy="1363027"/>
      </dsp:txXfrm>
    </dsp:sp>
    <dsp:sp modelId="{CAF002BC-93F0-4F1A-987C-FD49696D0A8D}">
      <dsp:nvSpPr>
        <dsp:cNvPr id="0" name=""/>
        <dsp:cNvSpPr/>
      </dsp:nvSpPr>
      <dsp:spPr>
        <a:xfrm>
          <a:off x="2966790" y="143473"/>
          <a:ext cx="2828282" cy="1131312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kern="1200" dirty="0" smtClean="0">
              <a:latin typeface="Berlin Sans FB" pitchFamily="34" charset="0"/>
            </a:rPr>
            <a:t>Corak Hindu</a:t>
          </a:r>
          <a:endParaRPr lang="id-ID" sz="3200" kern="1200" dirty="0">
            <a:latin typeface="Berlin Sans FB" pitchFamily="34" charset="0"/>
          </a:endParaRPr>
        </a:p>
      </dsp:txBody>
      <dsp:txXfrm>
        <a:off x="3532446" y="143473"/>
        <a:ext cx="1696970" cy="1131312"/>
      </dsp:txXfrm>
    </dsp:sp>
    <dsp:sp modelId="{EFF61148-ECCC-45FB-B2E0-14867C666598}">
      <dsp:nvSpPr>
        <dsp:cNvPr id="0" name=""/>
        <dsp:cNvSpPr/>
      </dsp:nvSpPr>
      <dsp:spPr>
        <a:xfrm>
          <a:off x="5399112" y="143473"/>
          <a:ext cx="2828282" cy="1131312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>
              <a:latin typeface="Berlin Sans FB" pitchFamily="34" charset="0"/>
            </a:rPr>
            <a:t>wilayah utara Jateng</a:t>
          </a:r>
          <a:endParaRPr lang="id-ID" sz="2000" kern="1200" dirty="0">
            <a:latin typeface="Berlin Sans FB" pitchFamily="34" charset="0"/>
          </a:endParaRPr>
        </a:p>
      </dsp:txBody>
      <dsp:txXfrm>
        <a:off x="5964768" y="143473"/>
        <a:ext cx="1696970" cy="1131312"/>
      </dsp:txXfrm>
    </dsp:sp>
    <dsp:sp modelId="{6E4FAEA6-8761-4CAD-855F-51A4647669A6}">
      <dsp:nvSpPr>
        <dsp:cNvPr id="0" name=""/>
        <dsp:cNvSpPr/>
      </dsp:nvSpPr>
      <dsp:spPr>
        <a:xfrm>
          <a:off x="5726" y="1396314"/>
          <a:ext cx="3407568" cy="1363027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kern="1200" dirty="0" smtClean="0">
              <a:latin typeface="Berlin Sans FB" pitchFamily="34" charset="0"/>
            </a:rPr>
            <a:t>SYAILENDRA</a:t>
          </a:r>
          <a:endParaRPr lang="id-ID" sz="2700" kern="1200" dirty="0">
            <a:latin typeface="Berlin Sans FB" pitchFamily="34" charset="0"/>
          </a:endParaRPr>
        </a:p>
      </dsp:txBody>
      <dsp:txXfrm>
        <a:off x="687240" y="1396314"/>
        <a:ext cx="2044541" cy="1363027"/>
      </dsp:txXfrm>
    </dsp:sp>
    <dsp:sp modelId="{DC4E1EA4-8D2F-401A-ACA3-22C32D59CBCC}">
      <dsp:nvSpPr>
        <dsp:cNvPr id="0" name=""/>
        <dsp:cNvSpPr/>
      </dsp:nvSpPr>
      <dsp:spPr>
        <a:xfrm>
          <a:off x="2970310" y="1512163"/>
          <a:ext cx="2828282" cy="1131312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kern="1200" dirty="0" smtClean="0">
              <a:latin typeface="Berlin Sans FB" pitchFamily="34" charset="0"/>
            </a:rPr>
            <a:t>Corak Budha</a:t>
          </a:r>
          <a:endParaRPr lang="id-ID" sz="3200" kern="1200" dirty="0">
            <a:latin typeface="Berlin Sans FB" pitchFamily="34" charset="0"/>
          </a:endParaRPr>
        </a:p>
      </dsp:txBody>
      <dsp:txXfrm>
        <a:off x="3535966" y="1512163"/>
        <a:ext cx="1696970" cy="1131312"/>
      </dsp:txXfrm>
    </dsp:sp>
    <dsp:sp modelId="{C7B04D42-EFF7-4B1A-8E6F-2415951FCBF2}">
      <dsp:nvSpPr>
        <dsp:cNvPr id="0" name=""/>
        <dsp:cNvSpPr/>
      </dsp:nvSpPr>
      <dsp:spPr>
        <a:xfrm>
          <a:off x="5401317" y="1512163"/>
          <a:ext cx="2828282" cy="1131312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>
              <a:latin typeface="Berlin Sans FB" pitchFamily="34" charset="0"/>
            </a:rPr>
            <a:t>wilayah Yogyakarta  dan Jateng bagian selatan</a:t>
          </a:r>
          <a:endParaRPr lang="id-ID" sz="2000" kern="1200" dirty="0">
            <a:latin typeface="Berlin Sans FB" pitchFamily="34" charset="0"/>
          </a:endParaRPr>
        </a:p>
      </dsp:txBody>
      <dsp:txXfrm>
        <a:off x="5966973" y="1512163"/>
        <a:ext cx="1696970" cy="1131312"/>
      </dsp:txXfrm>
    </dsp:sp>
    <dsp:sp modelId="{6B2734C0-10CE-4D72-958D-7F5DDD326B0E}">
      <dsp:nvSpPr>
        <dsp:cNvPr id="0" name=""/>
        <dsp:cNvSpPr/>
      </dsp:nvSpPr>
      <dsp:spPr>
        <a:xfrm>
          <a:off x="5726" y="2774866"/>
          <a:ext cx="3407568" cy="1363027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700" kern="1200" dirty="0" smtClean="0">
              <a:latin typeface="Berlin Sans FB" pitchFamily="34" charset="0"/>
            </a:rPr>
            <a:t>ISYANA</a:t>
          </a:r>
          <a:endParaRPr lang="id-ID" sz="2700" kern="1200" dirty="0">
            <a:latin typeface="Berlin Sans FB" pitchFamily="34" charset="0"/>
          </a:endParaRPr>
        </a:p>
      </dsp:txBody>
      <dsp:txXfrm>
        <a:off x="687240" y="2774866"/>
        <a:ext cx="2044541" cy="1363027"/>
      </dsp:txXfrm>
    </dsp:sp>
    <dsp:sp modelId="{A332E3C1-F095-489F-9BBF-9CFE1110F603}">
      <dsp:nvSpPr>
        <dsp:cNvPr id="0" name=""/>
        <dsp:cNvSpPr/>
      </dsp:nvSpPr>
      <dsp:spPr>
        <a:xfrm>
          <a:off x="2970310" y="2890728"/>
          <a:ext cx="2828282" cy="1131312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kern="1200" dirty="0" smtClean="0">
              <a:latin typeface="Berlin Sans FB" pitchFamily="34" charset="0"/>
            </a:rPr>
            <a:t>Corak Hindu</a:t>
          </a:r>
          <a:endParaRPr lang="id-ID" sz="3200" kern="1200" dirty="0">
            <a:latin typeface="Berlin Sans FB" pitchFamily="34" charset="0"/>
          </a:endParaRPr>
        </a:p>
      </dsp:txBody>
      <dsp:txXfrm>
        <a:off x="3535966" y="2890728"/>
        <a:ext cx="1696970" cy="1131312"/>
      </dsp:txXfrm>
    </dsp:sp>
    <dsp:sp modelId="{1724417F-FA72-4152-9A81-3FEBFA62772B}">
      <dsp:nvSpPr>
        <dsp:cNvPr id="0" name=""/>
        <dsp:cNvSpPr/>
      </dsp:nvSpPr>
      <dsp:spPr>
        <a:xfrm>
          <a:off x="5401317" y="2890728"/>
          <a:ext cx="2828282" cy="1131312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kern="1200" dirty="0" smtClean="0">
              <a:latin typeface="Berlin Sans FB" pitchFamily="34" charset="0"/>
            </a:rPr>
            <a:t>wilayah Jawa Timur</a:t>
          </a:r>
          <a:endParaRPr lang="id-ID" sz="2000" kern="1200" dirty="0">
            <a:latin typeface="Berlin Sans FB" pitchFamily="34" charset="0"/>
          </a:endParaRPr>
        </a:p>
      </dsp:txBody>
      <dsp:txXfrm>
        <a:off x="5966973" y="2890728"/>
        <a:ext cx="1696970" cy="11313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C1CA-8521-44C2-A56B-D0D428ABFBB0}" type="datetimeFigureOut">
              <a:rPr lang="id-ID" smtClean="0"/>
              <a:pPr/>
              <a:t>17/03/2020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C0A87-863F-42A8-A8AC-F95FD76035F8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588592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C1CA-8521-44C2-A56B-D0D428ABFBB0}" type="datetimeFigureOut">
              <a:rPr lang="id-ID" smtClean="0"/>
              <a:pPr/>
              <a:t>17/03/2020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C0A87-863F-42A8-A8AC-F95FD76035F8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468643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C1CA-8521-44C2-A56B-D0D428ABFBB0}" type="datetimeFigureOut">
              <a:rPr lang="id-ID" smtClean="0"/>
              <a:pPr/>
              <a:t>17/03/2020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C0A87-863F-42A8-A8AC-F95FD76035F8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435207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C1CA-8521-44C2-A56B-D0D428ABFBB0}" type="datetimeFigureOut">
              <a:rPr lang="id-ID" smtClean="0"/>
              <a:pPr/>
              <a:t>17/03/2020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C0A87-863F-42A8-A8AC-F95FD76035F8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867166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C1CA-8521-44C2-A56B-D0D428ABFBB0}" type="datetimeFigureOut">
              <a:rPr lang="id-ID" smtClean="0"/>
              <a:pPr/>
              <a:t>17/03/2020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C0A87-863F-42A8-A8AC-F95FD76035F8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169528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C1CA-8521-44C2-A56B-D0D428ABFBB0}" type="datetimeFigureOut">
              <a:rPr lang="id-ID" smtClean="0"/>
              <a:pPr/>
              <a:t>17/03/2020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C0A87-863F-42A8-A8AC-F95FD76035F8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52806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C1CA-8521-44C2-A56B-D0D428ABFBB0}" type="datetimeFigureOut">
              <a:rPr lang="id-ID" smtClean="0"/>
              <a:pPr/>
              <a:t>17/03/2020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C0A87-863F-42A8-A8AC-F95FD76035F8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4046985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C1CA-8521-44C2-A56B-D0D428ABFBB0}" type="datetimeFigureOut">
              <a:rPr lang="id-ID" smtClean="0"/>
              <a:pPr/>
              <a:t>17/03/2020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C0A87-863F-42A8-A8AC-F95FD76035F8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558919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C1CA-8521-44C2-A56B-D0D428ABFBB0}" type="datetimeFigureOut">
              <a:rPr lang="id-ID" smtClean="0"/>
              <a:pPr/>
              <a:t>17/03/2020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C0A87-863F-42A8-A8AC-F95FD76035F8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200546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C1CA-8521-44C2-A56B-D0D428ABFBB0}" type="datetimeFigureOut">
              <a:rPr lang="id-ID" smtClean="0"/>
              <a:pPr/>
              <a:t>17/03/2020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C0A87-863F-42A8-A8AC-F95FD76035F8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687939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C1CA-8521-44C2-A56B-D0D428ABFBB0}" type="datetimeFigureOut">
              <a:rPr lang="id-ID" smtClean="0"/>
              <a:pPr/>
              <a:t>17/03/2020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C0A87-863F-42A8-A8AC-F95FD76035F8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286482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6C1CA-8521-44C2-A56B-D0D428ABFBB0}" type="datetimeFigureOut">
              <a:rPr lang="id-ID" smtClean="0"/>
              <a:pPr/>
              <a:t>17/03/2020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C0A87-863F-42A8-A8AC-F95FD76035F8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346261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3071810"/>
            <a:ext cx="8229600" cy="1143000"/>
          </a:xfrm>
        </p:spPr>
        <p:txBody>
          <a:bodyPr/>
          <a:lstStyle/>
          <a:p>
            <a:r>
              <a:rPr lang="en-GB" b="1" dirty="0" smtClean="0">
                <a:latin typeface="Showcard Gothic" pitchFamily="82" charset="0"/>
              </a:rPr>
              <a:t>KERAJAAN HINDU BUDHA</a:t>
            </a:r>
            <a:endParaRPr lang="id-ID" b="1" dirty="0">
              <a:latin typeface="Showcard Gothic" pitchFamily="8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asil gambar untuk letak kerajaan ho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8907021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latin typeface="Berlin Sans FB" pitchFamily="34" charset="0"/>
              </a:rPr>
              <a:t>LETAK KERAJAAN KALINGGA</a:t>
            </a:r>
            <a:endParaRPr lang="id-ID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893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latin typeface="Berlin Sans FB" pitchFamily="34" charset="0"/>
              </a:rPr>
              <a:t>Sriwijaya</a:t>
            </a:r>
            <a:endParaRPr lang="id-ID" dirty="0"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997152"/>
          </a:xfrm>
        </p:spPr>
        <p:txBody>
          <a:bodyPr>
            <a:noAutofit/>
          </a:bodyPr>
          <a:lstStyle/>
          <a:p>
            <a:r>
              <a:rPr lang="id-ID" sz="4000" dirty="0" smtClean="0">
                <a:latin typeface="Berlin Sans FB" pitchFamily="34" charset="0"/>
              </a:rPr>
              <a:t>Berdiri abad 7</a:t>
            </a:r>
          </a:p>
          <a:p>
            <a:r>
              <a:rPr lang="id-ID" sz="4000" dirty="0" smtClean="0">
                <a:latin typeface="Berlin Sans FB" pitchFamily="34" charset="0"/>
              </a:rPr>
              <a:t>Letak : Palembang</a:t>
            </a:r>
          </a:p>
          <a:p>
            <a:r>
              <a:rPr lang="id-ID" sz="4000" dirty="0" smtClean="0">
                <a:latin typeface="Berlin Sans FB" pitchFamily="34" charset="0"/>
              </a:rPr>
              <a:t>Bukti : Prasasti tentang Sriwijaya dan berita dari I-Tsing (Tiongkok)</a:t>
            </a:r>
          </a:p>
          <a:p>
            <a:r>
              <a:rPr lang="id-ID" sz="4000" dirty="0" smtClean="0">
                <a:latin typeface="Berlin Sans FB" pitchFamily="34" charset="0"/>
              </a:rPr>
              <a:t>Corak : Budha</a:t>
            </a:r>
          </a:p>
          <a:p>
            <a:r>
              <a:rPr lang="id-ID" sz="4000" dirty="0" smtClean="0">
                <a:latin typeface="Berlin Sans FB" pitchFamily="34" charset="0"/>
              </a:rPr>
              <a:t>Puncak kejayaan masa Raja Balaputeradewa</a:t>
            </a:r>
          </a:p>
          <a:p>
            <a:endParaRPr lang="id-ID" sz="4000" dirty="0" smtClean="0">
              <a:latin typeface="Berlin Sans FB" pitchFamily="34" charset="0"/>
            </a:endParaRPr>
          </a:p>
          <a:p>
            <a:endParaRPr lang="id-ID" sz="4000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411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>
                <a:latin typeface="Berlin Sans FB" pitchFamily="34" charset="0"/>
              </a:rPr>
              <a:t>WILAYAH KEKUASAAN KERAJAAN</a:t>
            </a:r>
            <a:endParaRPr lang="id-ID" dirty="0">
              <a:latin typeface="Berlin Sans FB" pitchFamily="34" charset="0"/>
            </a:endParaRPr>
          </a:p>
        </p:txBody>
      </p:sp>
      <p:pic>
        <p:nvPicPr>
          <p:cNvPr id="7170" name="Picture 2" descr="Hasil gambar untuk letak kerajaan SRIWIJAYA HITAM PUTI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536" y="1556792"/>
            <a:ext cx="914400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9152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latin typeface="Berlin Sans FB" pitchFamily="34" charset="0"/>
              </a:rPr>
              <a:t>Kerajaan Maritim terbesar </a:t>
            </a:r>
            <a:endParaRPr lang="id-ID" dirty="0"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 smtClean="0">
                <a:latin typeface="Berlin Sans FB" pitchFamily="34" charset="0"/>
              </a:rPr>
              <a:t>Dikarenakan:</a:t>
            </a:r>
          </a:p>
          <a:p>
            <a:pPr marL="514350" indent="-514350">
              <a:buAutoNum type="alphaLcPeriod"/>
            </a:pPr>
            <a:r>
              <a:rPr lang="id-ID" dirty="0" smtClean="0">
                <a:latin typeface="Berlin Sans FB" pitchFamily="34" charset="0"/>
              </a:rPr>
              <a:t>Letak Sriwijaya strategis berada jalur perdagangan India-Tiongkok</a:t>
            </a:r>
          </a:p>
          <a:p>
            <a:pPr marL="514350" indent="-514350">
              <a:buAutoNum type="alphaLcPeriod"/>
            </a:pPr>
            <a:r>
              <a:rPr lang="id-ID" dirty="0" smtClean="0">
                <a:latin typeface="Berlin Sans FB" pitchFamily="34" charset="0"/>
              </a:rPr>
              <a:t>Armada Laut kuat</a:t>
            </a:r>
          </a:p>
          <a:p>
            <a:pPr marL="514350" indent="-514350">
              <a:buAutoNum type="alphaLcPeriod"/>
            </a:pPr>
            <a:r>
              <a:rPr lang="id-ID" dirty="0" smtClean="0">
                <a:latin typeface="Berlin Sans FB" pitchFamily="34" charset="0"/>
              </a:rPr>
              <a:t>Menguasai wilayah Malaka hingga semenanjung Malaya</a:t>
            </a:r>
          </a:p>
          <a:p>
            <a:pPr marL="514350" indent="-514350">
              <a:buAutoNum type="alphaLcPeriod"/>
            </a:pPr>
            <a:r>
              <a:rPr lang="id-ID" dirty="0" smtClean="0">
                <a:latin typeface="Berlin Sans FB" pitchFamily="34" charset="0"/>
              </a:rPr>
              <a:t>Hasil bumi melimpah : rempah-rempah, emas</a:t>
            </a:r>
            <a:endParaRPr lang="id-ID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715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latin typeface="Berlin Sans FB" pitchFamily="34" charset="0"/>
              </a:rPr>
              <a:t>KEJAYAAN SRIWIJAYA</a:t>
            </a:r>
            <a:endParaRPr lang="id-ID" dirty="0"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224" cy="4525963"/>
          </a:xfrm>
        </p:spPr>
        <p:txBody>
          <a:bodyPr/>
          <a:lstStyle/>
          <a:p>
            <a:r>
              <a:rPr lang="id-ID" dirty="0" smtClean="0">
                <a:latin typeface="Berlin Sans FB" pitchFamily="34" charset="0"/>
              </a:rPr>
              <a:t>Bidang Ekonomi: menguasai perdagangan Asia Tenggara</a:t>
            </a:r>
          </a:p>
          <a:p>
            <a:r>
              <a:rPr lang="id-ID" dirty="0" smtClean="0">
                <a:latin typeface="Berlin Sans FB" pitchFamily="34" charset="0"/>
              </a:rPr>
              <a:t>Bidang Politik: wilayahnya terdiri dari beberapa pulau sehingga disebut negara nasional pertama Indonesia</a:t>
            </a:r>
          </a:p>
          <a:p>
            <a:r>
              <a:rPr lang="id-ID" dirty="0" smtClean="0">
                <a:latin typeface="Berlin Sans FB" pitchFamily="34" charset="0"/>
              </a:rPr>
              <a:t>Bidang Agama: Pusat agama Budha di Asia Tenggara</a:t>
            </a:r>
            <a:endParaRPr lang="id-ID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996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id-ID" dirty="0" smtClean="0">
                <a:latin typeface="Berlin Sans FB" pitchFamily="34" charset="0"/>
              </a:rPr>
              <a:t>KERUNTUHAN SRIWIJAYA</a:t>
            </a:r>
            <a:endParaRPr lang="id-ID" dirty="0"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3917031"/>
          </a:xfrm>
        </p:spPr>
        <p:txBody>
          <a:bodyPr>
            <a:noAutofit/>
          </a:bodyPr>
          <a:lstStyle/>
          <a:p>
            <a:r>
              <a:rPr lang="id-ID" sz="3600" dirty="0" smtClean="0">
                <a:latin typeface="Berlin Sans FB" pitchFamily="34" charset="0"/>
              </a:rPr>
              <a:t>Diserang Kerajaan Colamandala (India)</a:t>
            </a:r>
          </a:p>
          <a:p>
            <a:r>
              <a:rPr lang="id-ID" sz="3600" dirty="0" smtClean="0">
                <a:latin typeface="Berlin Sans FB" pitchFamily="34" charset="0"/>
              </a:rPr>
              <a:t>Terdesak perkembangan Kerajaan Thailand</a:t>
            </a:r>
          </a:p>
          <a:p>
            <a:r>
              <a:rPr lang="id-ID" sz="3600" dirty="0" smtClean="0">
                <a:latin typeface="Berlin Sans FB" pitchFamily="34" charset="0"/>
              </a:rPr>
              <a:t>Banyak wilayah takhlukannya yang melepaskan diri</a:t>
            </a:r>
          </a:p>
          <a:p>
            <a:r>
              <a:rPr lang="id-ID" sz="3600" dirty="0" smtClean="0">
                <a:latin typeface="Berlin Sans FB" pitchFamily="34" charset="0"/>
              </a:rPr>
              <a:t>Mengalami kemunduran perekonomian</a:t>
            </a:r>
          </a:p>
          <a:p>
            <a:endParaRPr lang="id-ID" sz="3600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610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>
                <a:latin typeface="Berlin Sans FB" pitchFamily="34" charset="0"/>
              </a:rPr>
              <a:t>Peninggalan</a:t>
            </a:r>
            <a:br>
              <a:rPr lang="id-ID" dirty="0" smtClean="0">
                <a:latin typeface="Berlin Sans FB" pitchFamily="34" charset="0"/>
              </a:rPr>
            </a:br>
            <a:endParaRPr lang="id-ID" dirty="0"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3600" dirty="0" smtClean="0">
                <a:latin typeface="Berlin Sans FB" pitchFamily="34" charset="0"/>
              </a:rPr>
              <a:t>Prasasti Kedukan Bukit</a:t>
            </a:r>
          </a:p>
          <a:p>
            <a:r>
              <a:rPr lang="id-ID" sz="3600" dirty="0" smtClean="0">
                <a:latin typeface="Berlin Sans FB" pitchFamily="34" charset="0"/>
              </a:rPr>
              <a:t>Prasasti Talang Tuo</a:t>
            </a:r>
          </a:p>
          <a:p>
            <a:r>
              <a:rPr lang="id-ID" sz="3600" dirty="0" smtClean="0">
                <a:latin typeface="Berlin Sans FB" pitchFamily="34" charset="0"/>
              </a:rPr>
              <a:t>Prasasti Kota Kapur</a:t>
            </a:r>
          </a:p>
          <a:p>
            <a:r>
              <a:rPr lang="id-ID" sz="3600" dirty="0" smtClean="0">
                <a:latin typeface="Berlin Sans FB" pitchFamily="34" charset="0"/>
              </a:rPr>
              <a:t>Prasasti Telaga Batu</a:t>
            </a:r>
          </a:p>
          <a:p>
            <a:r>
              <a:rPr lang="id-ID" sz="3600" dirty="0" smtClean="0">
                <a:latin typeface="Berlin Sans FB" pitchFamily="34" charset="0"/>
              </a:rPr>
              <a:t>dll</a:t>
            </a:r>
          </a:p>
          <a:p>
            <a:endParaRPr lang="id-ID" sz="3600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034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892"/>
            <a:ext cx="8229600" cy="1143000"/>
          </a:xfrm>
        </p:spPr>
        <p:txBody>
          <a:bodyPr/>
          <a:lstStyle/>
          <a:p>
            <a:r>
              <a:rPr lang="id-ID" dirty="0" smtClean="0">
                <a:latin typeface="Berlin Sans FB" pitchFamily="34" charset="0"/>
              </a:rPr>
              <a:t>WILAYAH MATARAM KUNO</a:t>
            </a:r>
            <a:endParaRPr lang="id-ID" dirty="0">
              <a:latin typeface="Berlin Sans FB" pitchFamily="34" charset="0"/>
            </a:endParaRPr>
          </a:p>
        </p:txBody>
      </p:sp>
      <p:pic>
        <p:nvPicPr>
          <p:cNvPr id="2050" name="Picture 2" descr="Hasil gambar untuk LETAK MATARAM KUNO JAWA TENG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728" y="881336"/>
            <a:ext cx="8865262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27784" y="5157192"/>
            <a:ext cx="6514826" cy="156966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r>
              <a:rPr lang="id-ID" sz="3200" dirty="0">
                <a:latin typeface="Berlin Sans FB" pitchFamily="34" charset="0"/>
              </a:rPr>
              <a:t>Ditemukan abad ke 8</a:t>
            </a:r>
          </a:p>
          <a:p>
            <a:r>
              <a:rPr lang="id-ID" sz="3200" dirty="0">
                <a:latin typeface="Berlin Sans FB" pitchFamily="34" charset="0"/>
              </a:rPr>
              <a:t>Letak : Jawa Tengah, Jawa timur</a:t>
            </a:r>
          </a:p>
          <a:p>
            <a:r>
              <a:rPr lang="id-ID" sz="3200" dirty="0">
                <a:latin typeface="Berlin Sans FB" pitchFamily="34" charset="0"/>
              </a:rPr>
              <a:t>Bukti : Penemuan Prasasti Canggal</a:t>
            </a:r>
          </a:p>
        </p:txBody>
      </p:sp>
    </p:spTree>
    <p:extLst>
      <p:ext uri="{BB962C8B-B14F-4D97-AF65-F5344CB8AC3E}">
        <p14:creationId xmlns:p14="http://schemas.microsoft.com/office/powerpoint/2010/main" xmlns="" val="333100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511" y="0"/>
            <a:ext cx="8229600" cy="1143000"/>
          </a:xfrm>
        </p:spPr>
        <p:txBody>
          <a:bodyPr>
            <a:normAutofit/>
          </a:bodyPr>
          <a:lstStyle/>
          <a:p>
            <a:r>
              <a:rPr lang="id-ID" sz="3200" dirty="0" smtClean="0">
                <a:latin typeface="Berlin Sans FB" pitchFamily="34" charset="0"/>
              </a:rPr>
              <a:t>PEMBAGIAN DINASTI MATARAM KUNO</a:t>
            </a:r>
            <a:endParaRPr lang="id-ID" sz="3200" dirty="0">
              <a:latin typeface="Berlin Sans FB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41607955"/>
              </p:ext>
            </p:extLst>
          </p:nvPr>
        </p:nvGraphicFramePr>
        <p:xfrm>
          <a:off x="465511" y="112474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55290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3705" y="174256"/>
            <a:ext cx="8229600" cy="778098"/>
          </a:xfrm>
        </p:spPr>
        <p:txBody>
          <a:bodyPr>
            <a:normAutofit/>
          </a:bodyPr>
          <a:lstStyle/>
          <a:p>
            <a:r>
              <a:rPr lang="id-ID" dirty="0" smtClean="0">
                <a:latin typeface="Berlin Sans FB" pitchFamily="34" charset="0"/>
              </a:rPr>
              <a:t>RAJA-RAJA TERBESAR</a:t>
            </a:r>
            <a:endParaRPr lang="id-ID" dirty="0">
              <a:latin typeface="Berlin Sans FB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40680" y="1052736"/>
            <a:ext cx="4040188" cy="63976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en-US" sz="3600" b="0" dirty="0" smtClean="0">
                <a:latin typeface="Berlin Sans FB" pitchFamily="34" charset="0"/>
              </a:rPr>
              <a:t>D. </a:t>
            </a:r>
            <a:r>
              <a:rPr lang="id-ID" sz="3600" b="0" dirty="0" smtClean="0">
                <a:latin typeface="Berlin Sans FB" pitchFamily="34" charset="0"/>
              </a:rPr>
              <a:t>SANJAYA</a:t>
            </a:r>
            <a:endParaRPr lang="id-ID" sz="3600" b="0" dirty="0">
              <a:latin typeface="Berlin Sans FB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40680" y="1692498"/>
            <a:ext cx="4040188" cy="255026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id-ID" dirty="0" smtClean="0">
                <a:latin typeface="Berlin Sans FB" pitchFamily="34" charset="0"/>
              </a:rPr>
              <a:t>Rakai Sanjaya</a:t>
            </a:r>
          </a:p>
          <a:p>
            <a:r>
              <a:rPr lang="id-ID" dirty="0" smtClean="0">
                <a:latin typeface="Berlin Sans FB" pitchFamily="34" charset="0"/>
              </a:rPr>
              <a:t>Rakai Panangkaran</a:t>
            </a:r>
          </a:p>
          <a:p>
            <a:r>
              <a:rPr lang="id-ID" dirty="0" smtClean="0">
                <a:latin typeface="Berlin Sans FB" pitchFamily="34" charset="0"/>
              </a:rPr>
              <a:t>Rakai Pikatan</a:t>
            </a:r>
          </a:p>
          <a:p>
            <a:pPr marL="0" indent="0">
              <a:buNone/>
            </a:pPr>
            <a:r>
              <a:rPr lang="id-ID" dirty="0">
                <a:latin typeface="Berlin Sans FB" pitchFamily="34" charset="0"/>
              </a:rPr>
              <a:t> </a:t>
            </a:r>
            <a:r>
              <a:rPr lang="id-ID" dirty="0" smtClean="0">
                <a:latin typeface="Berlin Sans FB" pitchFamily="34" charset="0"/>
              </a:rPr>
              <a:t>    (membangun Prambanan)</a:t>
            </a:r>
          </a:p>
          <a:p>
            <a:r>
              <a:rPr lang="id-ID" dirty="0" smtClean="0">
                <a:latin typeface="Berlin Sans FB" pitchFamily="34" charset="0"/>
              </a:rPr>
              <a:t>Rakai Dyah Balitung</a:t>
            </a:r>
          </a:p>
          <a:p>
            <a:pPr marL="0" indent="0">
              <a:buNone/>
            </a:pPr>
            <a:r>
              <a:rPr lang="id-ID" dirty="0">
                <a:latin typeface="Berlin Sans FB" pitchFamily="34" charset="0"/>
              </a:rPr>
              <a:t> </a:t>
            </a:r>
            <a:r>
              <a:rPr lang="id-ID" dirty="0" smtClean="0">
                <a:latin typeface="Berlin Sans FB" pitchFamily="34" charset="0"/>
              </a:rPr>
              <a:t>    (raja terbesar)</a:t>
            </a:r>
            <a:endParaRPr lang="id-ID" dirty="0">
              <a:latin typeface="Berlin Sans FB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28505" y="1052736"/>
            <a:ext cx="4041775" cy="63976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600" b="0" dirty="0" smtClean="0">
                <a:latin typeface="Berlin Sans FB" pitchFamily="34" charset="0"/>
              </a:rPr>
              <a:t>D. </a:t>
            </a:r>
            <a:r>
              <a:rPr lang="id-ID" sz="3600" b="0" dirty="0" smtClean="0">
                <a:latin typeface="Berlin Sans FB" pitchFamily="34" charset="0"/>
              </a:rPr>
              <a:t>SYAILENDRA</a:t>
            </a:r>
            <a:endParaRPr lang="id-ID" sz="3600" b="0" dirty="0">
              <a:latin typeface="Berlin Sans FB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628505" y="1692498"/>
            <a:ext cx="4041775" cy="255026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id-ID" dirty="0" smtClean="0">
                <a:latin typeface="Berlin Sans FB" pitchFamily="34" charset="0"/>
              </a:rPr>
              <a:t>Samaratungga</a:t>
            </a:r>
          </a:p>
          <a:p>
            <a:pPr marL="0" indent="0">
              <a:buNone/>
            </a:pPr>
            <a:r>
              <a:rPr lang="id-ID" dirty="0">
                <a:latin typeface="Berlin Sans FB" pitchFamily="34" charset="0"/>
              </a:rPr>
              <a:t> </a:t>
            </a:r>
            <a:r>
              <a:rPr lang="id-ID" dirty="0" smtClean="0">
                <a:latin typeface="Berlin Sans FB" pitchFamily="34" charset="0"/>
              </a:rPr>
              <a:t>    (membangun Borobudur)</a:t>
            </a:r>
          </a:p>
          <a:p>
            <a:r>
              <a:rPr lang="id-ID" dirty="0" smtClean="0">
                <a:latin typeface="Berlin Sans FB" pitchFamily="34" charset="0"/>
              </a:rPr>
              <a:t>Balaputeradewa</a:t>
            </a:r>
          </a:p>
          <a:p>
            <a:pPr marL="0" indent="0">
              <a:buNone/>
            </a:pPr>
            <a:r>
              <a:rPr lang="id-ID" dirty="0">
                <a:latin typeface="Berlin Sans FB" pitchFamily="34" charset="0"/>
              </a:rPr>
              <a:t> </a:t>
            </a:r>
            <a:r>
              <a:rPr lang="id-ID" dirty="0" smtClean="0">
                <a:latin typeface="Berlin Sans FB" pitchFamily="34" charset="0"/>
              </a:rPr>
              <a:t>    (melarikan diri Sriwijaya)</a:t>
            </a:r>
          </a:p>
          <a:p>
            <a:r>
              <a:rPr lang="id-ID" dirty="0" smtClean="0">
                <a:latin typeface="Berlin Sans FB" pitchFamily="34" charset="0"/>
              </a:rPr>
              <a:t>Ratu Pramodhawardhani</a:t>
            </a:r>
          </a:p>
          <a:p>
            <a:pPr marL="0" indent="0">
              <a:buNone/>
            </a:pPr>
            <a:r>
              <a:rPr lang="id-ID" dirty="0">
                <a:latin typeface="Berlin Sans FB" pitchFamily="34" charset="0"/>
              </a:rPr>
              <a:t> </a:t>
            </a:r>
            <a:r>
              <a:rPr lang="id-ID" dirty="0" smtClean="0">
                <a:latin typeface="Berlin Sans FB" pitchFamily="34" charset="0"/>
              </a:rPr>
              <a:t>    (istri Rakai Pikatan)</a:t>
            </a:r>
          </a:p>
          <a:p>
            <a:pPr marL="0" indent="0">
              <a:buNone/>
            </a:pPr>
            <a:r>
              <a:rPr lang="id-ID" dirty="0">
                <a:latin typeface="Berlin Sans FB" pitchFamily="34" charset="0"/>
              </a:rPr>
              <a:t> </a:t>
            </a:r>
            <a:r>
              <a:rPr lang="id-ID" dirty="0" smtClean="0">
                <a:latin typeface="Berlin Sans FB" pitchFamily="34" charset="0"/>
              </a:rPr>
              <a:t>     </a:t>
            </a:r>
            <a:endParaRPr lang="id-ID" dirty="0">
              <a:latin typeface="Berlin Sans FB" pitchFamily="34" charset="0"/>
            </a:endParaRPr>
          </a:p>
        </p:txBody>
      </p:sp>
      <p:sp>
        <p:nvSpPr>
          <p:cNvPr id="12" name="Text Placeholder 6"/>
          <p:cNvSpPr txBox="1">
            <a:spLocks/>
          </p:cNvSpPr>
          <p:nvPr/>
        </p:nvSpPr>
        <p:spPr>
          <a:xfrm>
            <a:off x="451024" y="4323084"/>
            <a:ext cx="8208912" cy="6397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0" dirty="0" smtClean="0">
                <a:latin typeface="Berlin Sans FB" pitchFamily="34" charset="0"/>
              </a:rPr>
              <a:t>D. </a:t>
            </a:r>
            <a:r>
              <a:rPr lang="id-ID" sz="3600" b="0" dirty="0" smtClean="0">
                <a:latin typeface="Berlin Sans FB" pitchFamily="34" charset="0"/>
              </a:rPr>
              <a:t>ISYANA</a:t>
            </a:r>
            <a:endParaRPr lang="id-ID" sz="3600" b="0" dirty="0">
              <a:latin typeface="Berlin Sans FB" pitchFamily="34" charset="0"/>
            </a:endParaRPr>
          </a:p>
        </p:txBody>
      </p:sp>
      <p:sp>
        <p:nvSpPr>
          <p:cNvPr id="13" name="Content Placeholder 7"/>
          <p:cNvSpPr txBox="1">
            <a:spLocks/>
          </p:cNvSpPr>
          <p:nvPr/>
        </p:nvSpPr>
        <p:spPr>
          <a:xfrm>
            <a:off x="451024" y="5048668"/>
            <a:ext cx="8208912" cy="180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dirty="0" smtClean="0">
                <a:latin typeface="Berlin Sans FB" pitchFamily="34" charset="0"/>
              </a:rPr>
              <a:t>Empu Sindok</a:t>
            </a:r>
          </a:p>
          <a:p>
            <a:r>
              <a:rPr lang="id-ID" dirty="0" smtClean="0">
                <a:latin typeface="Berlin Sans FB" pitchFamily="34" charset="0"/>
              </a:rPr>
              <a:t>Dharmawangsa Teguh</a:t>
            </a:r>
          </a:p>
          <a:p>
            <a:pPr marL="279400" indent="-279400">
              <a:buNone/>
            </a:pPr>
            <a:r>
              <a:rPr lang="id-ID" dirty="0">
                <a:latin typeface="Berlin Sans FB" pitchFamily="34" charset="0"/>
              </a:rPr>
              <a:t> </a:t>
            </a:r>
            <a:r>
              <a:rPr lang="id-ID" dirty="0" smtClean="0">
                <a:latin typeface="Berlin Sans FB" pitchFamily="34" charset="0"/>
              </a:rPr>
              <a:t>    memiliki menantu “Airlangga “ dari Bali</a:t>
            </a:r>
            <a:r>
              <a:rPr lang="en-US" dirty="0" smtClean="0">
                <a:latin typeface="Berlin Sans FB" pitchFamily="34" charset="0"/>
              </a:rPr>
              <a:t> yang </a:t>
            </a:r>
            <a:r>
              <a:rPr lang="en-US" dirty="0" err="1" smtClean="0">
                <a:latin typeface="Berlin Sans FB" pitchFamily="34" charset="0"/>
              </a:rPr>
              <a:t>mendirikan</a:t>
            </a:r>
            <a:r>
              <a:rPr lang="en-US" dirty="0" smtClean="0">
                <a:latin typeface="Berlin Sans FB" pitchFamily="34" charset="0"/>
              </a:rPr>
              <a:t> </a:t>
            </a:r>
            <a:r>
              <a:rPr lang="en-US" dirty="0" err="1" smtClean="0">
                <a:latin typeface="Berlin Sans FB" pitchFamily="34" charset="0"/>
              </a:rPr>
              <a:t>kerajaan</a:t>
            </a:r>
            <a:r>
              <a:rPr lang="en-US" dirty="0" smtClean="0">
                <a:latin typeface="Berlin Sans FB" pitchFamily="34" charset="0"/>
              </a:rPr>
              <a:t>   </a:t>
            </a:r>
            <a:r>
              <a:rPr lang="en-US" dirty="0" err="1" smtClean="0">
                <a:latin typeface="Berlin Sans FB" pitchFamily="34" charset="0"/>
              </a:rPr>
              <a:t>kahuripan</a:t>
            </a:r>
            <a:endParaRPr lang="id-ID" dirty="0" smtClean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763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PERKEMBANGAN HINDU BUDHA</a:t>
            </a:r>
            <a:endParaRPr lang="id-ID" dirty="0"/>
          </a:p>
        </p:txBody>
      </p:sp>
      <p:pic>
        <p:nvPicPr>
          <p:cNvPr id="2054" name="Picture 6" descr="Hasil gambar untuk sungai indu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6137"/>
            <a:ext cx="6984776" cy="524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0787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8000" t="-1000" r="-9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856"/>
            <a:ext cx="9144000" cy="994122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Berlin Sans FB" panose="020E0602020502020306" pitchFamily="34" charset="0"/>
              </a:rPr>
              <a:t>PEMINDAHAN MATARAM KE JAWA TIMUR</a:t>
            </a:r>
            <a:endParaRPr lang="en-US" sz="3600" dirty="0">
              <a:latin typeface="Berlin Sans FB" panose="020E06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50720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Berlin Sans FB" panose="020E0602020502020306" pitchFamily="34" charset="0"/>
              </a:rPr>
              <a:t>Abad KE </a:t>
            </a:r>
            <a:r>
              <a:rPr lang="en-US" sz="3600" dirty="0" smtClean="0">
                <a:latin typeface="Berlin Sans FB" panose="020E0602020502020306" pitchFamily="34" charset="0"/>
              </a:rPr>
              <a:t>10, </a:t>
            </a:r>
            <a:r>
              <a:rPr lang="en-US" sz="3600" dirty="0" err="1" smtClean="0">
                <a:latin typeface="Berlin Sans FB" panose="020E0602020502020306" pitchFamily="34" charset="0"/>
              </a:rPr>
              <a:t>Mpu</a:t>
            </a:r>
            <a:r>
              <a:rPr lang="en-US" sz="3600" dirty="0" smtClean="0">
                <a:latin typeface="Berlin Sans FB" panose="020E0602020502020306" pitchFamily="34" charset="0"/>
              </a:rPr>
              <a:t> </a:t>
            </a:r>
            <a:r>
              <a:rPr lang="en-US" sz="3600" dirty="0" err="1" smtClean="0">
                <a:latin typeface="Berlin Sans FB" panose="020E0602020502020306" pitchFamily="34" charset="0"/>
              </a:rPr>
              <a:t>Sindok</a:t>
            </a:r>
            <a:r>
              <a:rPr lang="en-US" sz="3600" dirty="0" smtClean="0">
                <a:latin typeface="Berlin Sans FB" panose="020E0602020502020306" pitchFamily="34" charset="0"/>
              </a:rPr>
              <a:t> </a:t>
            </a:r>
            <a:r>
              <a:rPr lang="en-US" sz="3600" dirty="0" err="1" smtClean="0">
                <a:latin typeface="Berlin Sans FB" panose="020E0602020502020306" pitchFamily="34" charset="0"/>
              </a:rPr>
              <a:t>memindahkan</a:t>
            </a:r>
            <a:r>
              <a:rPr lang="en-US" sz="3600" dirty="0" smtClean="0">
                <a:latin typeface="Berlin Sans FB" panose="020E0602020502020306" pitchFamily="34" charset="0"/>
              </a:rPr>
              <a:t>  </a:t>
            </a:r>
            <a:r>
              <a:rPr lang="en-US" sz="3600" dirty="0" err="1" smtClean="0">
                <a:latin typeface="Berlin Sans FB" panose="020E0602020502020306" pitchFamily="34" charset="0"/>
              </a:rPr>
              <a:t>ibu</a:t>
            </a:r>
            <a:r>
              <a:rPr lang="en-US" sz="3600" dirty="0" smtClean="0">
                <a:latin typeface="Berlin Sans FB" panose="020E0602020502020306" pitchFamily="34" charset="0"/>
              </a:rPr>
              <a:t> </a:t>
            </a:r>
            <a:r>
              <a:rPr lang="en-US" sz="3600" dirty="0" err="1" smtClean="0">
                <a:latin typeface="Berlin Sans FB" panose="020E0602020502020306" pitchFamily="34" charset="0"/>
              </a:rPr>
              <a:t>kota</a:t>
            </a:r>
            <a:r>
              <a:rPr lang="en-US" sz="3600" dirty="0" smtClean="0">
                <a:latin typeface="Berlin Sans FB" panose="020E0602020502020306" pitchFamily="34" charset="0"/>
              </a:rPr>
              <a:t> </a:t>
            </a:r>
            <a:r>
              <a:rPr lang="en-US" sz="3600" dirty="0" err="1" smtClean="0">
                <a:latin typeface="Berlin Sans FB" panose="020E0602020502020306" pitchFamily="34" charset="0"/>
              </a:rPr>
              <a:t>mataram</a:t>
            </a:r>
            <a:r>
              <a:rPr lang="en-US" sz="3600" dirty="0" smtClean="0">
                <a:latin typeface="Berlin Sans FB" panose="020E0602020502020306" pitchFamily="34" charset="0"/>
              </a:rPr>
              <a:t> </a:t>
            </a:r>
            <a:r>
              <a:rPr lang="en-US" sz="3600" dirty="0" err="1" smtClean="0">
                <a:latin typeface="Berlin Sans FB" panose="020E0602020502020306" pitchFamily="34" charset="0"/>
              </a:rPr>
              <a:t>ke</a:t>
            </a:r>
            <a:r>
              <a:rPr lang="en-US" sz="3600" dirty="0" smtClean="0">
                <a:latin typeface="Berlin Sans FB" panose="020E0602020502020306" pitchFamily="34" charset="0"/>
              </a:rPr>
              <a:t> </a:t>
            </a:r>
            <a:r>
              <a:rPr lang="en-US" sz="3600" dirty="0" err="1" smtClean="0">
                <a:latin typeface="Berlin Sans FB" panose="020E0602020502020306" pitchFamily="34" charset="0"/>
              </a:rPr>
              <a:t>Jawa</a:t>
            </a:r>
            <a:r>
              <a:rPr lang="en-US" sz="3600" dirty="0" smtClean="0">
                <a:latin typeface="Berlin Sans FB" panose="020E0602020502020306" pitchFamily="34" charset="0"/>
              </a:rPr>
              <a:t> </a:t>
            </a:r>
            <a:r>
              <a:rPr lang="en-US" sz="3600" dirty="0" err="1" smtClean="0">
                <a:latin typeface="Berlin Sans FB" panose="020E0602020502020306" pitchFamily="34" charset="0"/>
              </a:rPr>
              <a:t>Timur</a:t>
            </a:r>
            <a:r>
              <a:rPr lang="en-US" sz="3600" dirty="0" smtClean="0">
                <a:latin typeface="Berlin Sans FB" panose="020E0602020502020306" pitchFamily="34" charset="0"/>
              </a:rPr>
              <a:t> </a:t>
            </a:r>
            <a:r>
              <a:rPr lang="en-US" sz="3600" dirty="0" err="1" smtClean="0">
                <a:latin typeface="Berlin Sans FB" panose="020E0602020502020306" pitchFamily="34" charset="0"/>
              </a:rPr>
              <a:t>karena</a:t>
            </a:r>
            <a:r>
              <a:rPr lang="en-US" sz="3600" dirty="0" smtClean="0">
                <a:latin typeface="Berlin Sans FB" panose="020E0602020502020306" pitchFamily="34" charset="0"/>
              </a:rPr>
              <a:t>:</a:t>
            </a:r>
          </a:p>
          <a:p>
            <a:pPr marL="514350" indent="-514350">
              <a:buAutoNum type="arabicPeriod"/>
            </a:pPr>
            <a:r>
              <a:rPr lang="en-US" sz="3600" dirty="0" err="1" smtClean="0">
                <a:latin typeface="Berlin Sans FB" panose="020E0602020502020306" pitchFamily="34" charset="0"/>
              </a:rPr>
              <a:t>Tidak</a:t>
            </a:r>
            <a:r>
              <a:rPr lang="en-US" sz="3600" dirty="0" smtClean="0">
                <a:latin typeface="Berlin Sans FB" panose="020E0602020502020306" pitchFamily="34" charset="0"/>
              </a:rPr>
              <a:t> </a:t>
            </a:r>
            <a:r>
              <a:rPr lang="en-US" sz="3600" dirty="0" err="1" smtClean="0">
                <a:latin typeface="Berlin Sans FB" panose="020E0602020502020306" pitchFamily="34" charset="0"/>
              </a:rPr>
              <a:t>memiliki</a:t>
            </a:r>
            <a:r>
              <a:rPr lang="en-US" sz="3600" dirty="0" smtClean="0">
                <a:latin typeface="Berlin Sans FB" panose="020E0602020502020306" pitchFamily="34" charset="0"/>
              </a:rPr>
              <a:t> </a:t>
            </a:r>
            <a:r>
              <a:rPr lang="en-US" sz="3600" dirty="0" err="1" smtClean="0">
                <a:latin typeface="Berlin Sans FB" panose="020E0602020502020306" pitchFamily="34" charset="0"/>
              </a:rPr>
              <a:t>pelabuhan</a:t>
            </a:r>
            <a:r>
              <a:rPr lang="en-US" sz="3600" dirty="0" smtClean="0">
                <a:latin typeface="Berlin Sans FB" panose="020E0602020502020306" pitchFamily="34" charset="0"/>
              </a:rPr>
              <a:t> </a:t>
            </a:r>
            <a:r>
              <a:rPr lang="en-US" sz="3600" dirty="0" err="1" smtClean="0">
                <a:latin typeface="Berlin Sans FB" panose="020E0602020502020306" pitchFamily="34" charset="0"/>
              </a:rPr>
              <a:t>sehingga</a:t>
            </a:r>
            <a:r>
              <a:rPr lang="en-US" sz="3600" dirty="0" smtClean="0">
                <a:latin typeface="Berlin Sans FB" panose="020E0602020502020306" pitchFamily="34" charset="0"/>
              </a:rPr>
              <a:t> </a:t>
            </a:r>
            <a:r>
              <a:rPr lang="en-US" sz="3600" dirty="0" err="1" smtClean="0">
                <a:latin typeface="Berlin Sans FB" panose="020E0602020502020306" pitchFamily="34" charset="0"/>
              </a:rPr>
              <a:t>sulit</a:t>
            </a:r>
            <a:r>
              <a:rPr lang="en-US" sz="3600" dirty="0" smtClean="0">
                <a:latin typeface="Berlin Sans FB" panose="020E0602020502020306" pitchFamily="34" charset="0"/>
              </a:rPr>
              <a:t> </a:t>
            </a:r>
            <a:r>
              <a:rPr lang="en-US" sz="3600" dirty="0" err="1" smtClean="0">
                <a:latin typeface="Berlin Sans FB" panose="020E0602020502020306" pitchFamily="34" charset="0"/>
              </a:rPr>
              <a:t>berhubungan</a:t>
            </a:r>
            <a:r>
              <a:rPr lang="en-US" sz="3600" dirty="0" smtClean="0">
                <a:latin typeface="Berlin Sans FB" panose="020E0602020502020306" pitchFamily="34" charset="0"/>
              </a:rPr>
              <a:t> </a:t>
            </a:r>
            <a:r>
              <a:rPr lang="en-US" sz="3600" dirty="0" err="1" smtClean="0">
                <a:latin typeface="Berlin Sans FB" panose="020E0602020502020306" pitchFamily="34" charset="0"/>
              </a:rPr>
              <a:t>dengan</a:t>
            </a:r>
            <a:r>
              <a:rPr lang="en-US" sz="3600" dirty="0" smtClean="0">
                <a:latin typeface="Berlin Sans FB" panose="020E0602020502020306" pitchFamily="34" charset="0"/>
              </a:rPr>
              <a:t> </a:t>
            </a:r>
            <a:r>
              <a:rPr lang="en-US" sz="3600" dirty="0" err="1" smtClean="0">
                <a:latin typeface="Berlin Sans FB" panose="020E0602020502020306" pitchFamily="34" charset="0"/>
              </a:rPr>
              <a:t>dunia</a:t>
            </a:r>
            <a:r>
              <a:rPr lang="en-US" sz="3600" dirty="0" smtClean="0">
                <a:latin typeface="Berlin Sans FB" panose="020E0602020502020306" pitchFamily="34" charset="0"/>
              </a:rPr>
              <a:t> </a:t>
            </a:r>
            <a:r>
              <a:rPr lang="en-US" sz="3600" dirty="0" err="1" smtClean="0">
                <a:latin typeface="Berlin Sans FB" panose="020E0602020502020306" pitchFamily="34" charset="0"/>
              </a:rPr>
              <a:t>luar</a:t>
            </a:r>
            <a:endParaRPr lang="en-US" sz="3600" dirty="0" smtClean="0">
              <a:latin typeface="Berlin Sans FB" panose="020E0602020502020306" pitchFamily="34" charset="0"/>
            </a:endParaRPr>
          </a:p>
          <a:p>
            <a:pPr marL="514350" indent="-514350">
              <a:buAutoNum type="arabicPeriod"/>
            </a:pPr>
            <a:r>
              <a:rPr lang="en-US" sz="3600" dirty="0" err="1" smtClean="0">
                <a:latin typeface="Berlin Sans FB" panose="020E0602020502020306" pitchFamily="34" charset="0"/>
              </a:rPr>
              <a:t>Sering</a:t>
            </a:r>
            <a:r>
              <a:rPr lang="en-US" sz="3600" dirty="0" smtClean="0">
                <a:latin typeface="Berlin Sans FB" panose="020E0602020502020306" pitchFamily="34" charset="0"/>
              </a:rPr>
              <a:t> </a:t>
            </a:r>
            <a:r>
              <a:rPr lang="en-US" sz="3600" dirty="0" err="1" smtClean="0">
                <a:latin typeface="Berlin Sans FB" panose="020E0602020502020306" pitchFamily="34" charset="0"/>
              </a:rPr>
              <a:t>dilanda</a:t>
            </a:r>
            <a:r>
              <a:rPr lang="en-US" sz="3600" dirty="0" smtClean="0">
                <a:latin typeface="Berlin Sans FB" panose="020E0602020502020306" pitchFamily="34" charset="0"/>
              </a:rPr>
              <a:t> </a:t>
            </a:r>
            <a:r>
              <a:rPr lang="en-US" sz="3600" dirty="0" err="1" smtClean="0">
                <a:latin typeface="Berlin Sans FB" panose="020E0602020502020306" pitchFamily="34" charset="0"/>
              </a:rPr>
              <a:t>letusan</a:t>
            </a:r>
            <a:r>
              <a:rPr lang="en-US" sz="3600" dirty="0" smtClean="0"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latin typeface="Berlin Sans FB" panose="020E0602020502020306" pitchFamily="34" charset="0"/>
              </a:rPr>
              <a:t>G</a:t>
            </a:r>
            <a:r>
              <a:rPr lang="en-US" sz="3600" dirty="0" err="1" smtClean="0">
                <a:latin typeface="Berlin Sans FB" panose="020E0602020502020306" pitchFamily="34" charset="0"/>
              </a:rPr>
              <a:t>unung</a:t>
            </a:r>
            <a:r>
              <a:rPr lang="en-US" sz="3600" dirty="0" smtClean="0">
                <a:latin typeface="Berlin Sans FB" panose="020E0602020502020306" pitchFamily="34" charset="0"/>
              </a:rPr>
              <a:t> </a:t>
            </a:r>
            <a:r>
              <a:rPr lang="en-US" sz="3600" dirty="0" err="1" smtClean="0">
                <a:latin typeface="Berlin Sans FB" panose="020E0602020502020306" pitchFamily="34" charset="0"/>
              </a:rPr>
              <a:t>Merapi</a:t>
            </a:r>
            <a:endParaRPr lang="en-US" sz="3600" dirty="0" smtClean="0">
              <a:latin typeface="Berlin Sans FB" panose="020E0602020502020306" pitchFamily="34" charset="0"/>
            </a:endParaRPr>
          </a:p>
          <a:p>
            <a:pPr marL="514350" indent="-514350">
              <a:buAutoNum type="arabicPeriod"/>
            </a:pPr>
            <a:r>
              <a:rPr lang="en-US" sz="3600" dirty="0" err="1" smtClean="0">
                <a:latin typeface="Berlin Sans FB" panose="020E0602020502020306" pitchFamily="34" charset="0"/>
              </a:rPr>
              <a:t>Terancam</a:t>
            </a:r>
            <a:r>
              <a:rPr lang="en-US" sz="3600" dirty="0" smtClean="0">
                <a:latin typeface="Berlin Sans FB" panose="020E0602020502020306" pitchFamily="34" charset="0"/>
              </a:rPr>
              <a:t> </a:t>
            </a:r>
            <a:r>
              <a:rPr lang="en-US" sz="3600" dirty="0" err="1" smtClean="0">
                <a:latin typeface="Berlin Sans FB" panose="020E0602020502020306" pitchFamily="34" charset="0"/>
              </a:rPr>
              <a:t>oleh</a:t>
            </a:r>
            <a:r>
              <a:rPr lang="en-US" sz="3600" dirty="0" smtClean="0">
                <a:latin typeface="Berlin Sans FB" panose="020E0602020502020306" pitchFamily="34" charset="0"/>
              </a:rPr>
              <a:t> </a:t>
            </a:r>
            <a:r>
              <a:rPr lang="en-US" sz="3600" dirty="0" err="1" smtClean="0">
                <a:latin typeface="Berlin Sans FB" panose="020E0602020502020306" pitchFamily="34" charset="0"/>
              </a:rPr>
              <a:t>serangan</a:t>
            </a:r>
            <a:r>
              <a:rPr lang="en-US" sz="3600" dirty="0" smtClean="0">
                <a:latin typeface="Berlin Sans FB" panose="020E0602020502020306" pitchFamily="34" charset="0"/>
              </a:rPr>
              <a:t> </a:t>
            </a:r>
            <a:r>
              <a:rPr lang="en-US" sz="3600" dirty="0" err="1" smtClean="0">
                <a:latin typeface="Berlin Sans FB" panose="020E0602020502020306" pitchFamily="34" charset="0"/>
              </a:rPr>
              <a:t>Sriwijaya</a:t>
            </a:r>
            <a:endParaRPr lang="en-US" sz="36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4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id-ID" dirty="0" smtClean="0">
                <a:latin typeface="Berlin Sans FB" pitchFamily="34" charset="0"/>
              </a:rPr>
              <a:t>Candi Peninggalan Keturunan Sanjaya</a:t>
            </a:r>
            <a:br>
              <a:rPr lang="id-ID" dirty="0" smtClean="0">
                <a:latin typeface="Berlin Sans FB" pitchFamily="34" charset="0"/>
              </a:rPr>
            </a:br>
            <a:r>
              <a:rPr lang="id-ID" dirty="0" smtClean="0">
                <a:latin typeface="Berlin Sans FB" pitchFamily="34" charset="0"/>
              </a:rPr>
              <a:t>(Hindu)</a:t>
            </a:r>
            <a:endParaRPr lang="id-ID" dirty="0"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0"/>
            <a:ext cx="4248472" cy="4525963"/>
          </a:xfrm>
        </p:spPr>
        <p:txBody>
          <a:bodyPr>
            <a:normAutofit fontScale="92500" lnSpcReduction="20000"/>
          </a:bodyPr>
          <a:lstStyle/>
          <a:p>
            <a:pPr marL="365125" indent="-365125">
              <a:buNone/>
            </a:pPr>
            <a:r>
              <a:rPr lang="id-ID" dirty="0" smtClean="0">
                <a:latin typeface="Berlin Sans FB" pitchFamily="34" charset="0"/>
              </a:rPr>
              <a:t>1. Kompleks Candi Dieng yang terdiri atas:</a:t>
            </a:r>
          </a:p>
          <a:p>
            <a:pPr marL="979488" indent="-514350">
              <a:buFont typeface="+mj-lt"/>
              <a:buAutoNum type="alphaLcPeriod"/>
            </a:pPr>
            <a:r>
              <a:rPr lang="id-ID" dirty="0" smtClean="0">
                <a:latin typeface="Berlin Sans FB" pitchFamily="34" charset="0"/>
              </a:rPr>
              <a:t>Candi bima</a:t>
            </a:r>
          </a:p>
          <a:p>
            <a:pPr marL="979488" indent="-514350">
              <a:buFont typeface="+mj-lt"/>
              <a:buAutoNum type="alphaLcPeriod"/>
            </a:pPr>
            <a:r>
              <a:rPr lang="id-ID" dirty="0" smtClean="0">
                <a:latin typeface="Berlin Sans FB" pitchFamily="34" charset="0"/>
              </a:rPr>
              <a:t>Candi Arjuna</a:t>
            </a:r>
          </a:p>
          <a:p>
            <a:pPr marL="979488" indent="-514350">
              <a:buFont typeface="+mj-lt"/>
              <a:buAutoNum type="alphaLcPeriod"/>
            </a:pPr>
            <a:r>
              <a:rPr lang="id-ID" dirty="0" smtClean="0">
                <a:latin typeface="Berlin Sans FB" pitchFamily="34" charset="0"/>
              </a:rPr>
              <a:t>Candi Puntadewa</a:t>
            </a:r>
          </a:p>
          <a:p>
            <a:pPr marL="979488" indent="-514350">
              <a:buFont typeface="+mj-lt"/>
              <a:buAutoNum type="alphaLcPeriod"/>
            </a:pPr>
            <a:r>
              <a:rPr lang="id-ID" dirty="0" smtClean="0">
                <a:latin typeface="Berlin Sans FB" pitchFamily="34" charset="0"/>
              </a:rPr>
              <a:t>Candi Nakula</a:t>
            </a:r>
          </a:p>
          <a:p>
            <a:pPr marL="979488" indent="-514350">
              <a:buFont typeface="+mj-lt"/>
              <a:buAutoNum type="alphaLcPeriod"/>
            </a:pPr>
            <a:r>
              <a:rPr lang="id-ID" dirty="0" smtClean="0">
                <a:latin typeface="Berlin Sans FB" pitchFamily="34" charset="0"/>
              </a:rPr>
              <a:t>Candi Sadewa</a:t>
            </a:r>
          </a:p>
          <a:p>
            <a:pPr marL="0" indent="0">
              <a:buNone/>
            </a:pPr>
            <a:r>
              <a:rPr lang="id-ID" dirty="0" smtClean="0">
                <a:latin typeface="Berlin Sans FB" pitchFamily="34" charset="0"/>
              </a:rPr>
              <a:t>2. Candi Prambanan</a:t>
            </a:r>
          </a:p>
          <a:p>
            <a:pPr marL="0" indent="0">
              <a:buNone/>
            </a:pPr>
            <a:r>
              <a:rPr lang="id-ID" dirty="0" smtClean="0">
                <a:latin typeface="Berlin Sans FB" pitchFamily="34" charset="0"/>
              </a:rPr>
              <a:t>3. Candi Gedongsanga</a:t>
            </a:r>
          </a:p>
          <a:p>
            <a:pPr marL="0" indent="0">
              <a:buNone/>
            </a:pPr>
            <a:r>
              <a:rPr lang="id-ID" dirty="0" smtClean="0">
                <a:latin typeface="Berlin Sans FB" pitchFamily="34" charset="0"/>
              </a:rPr>
              <a:t>4. Candi Sambisari</a:t>
            </a:r>
          </a:p>
          <a:p>
            <a:pPr marL="514350" indent="-514350">
              <a:buAutoNum type="arabicPeriod"/>
            </a:pPr>
            <a:endParaRPr lang="id-ID" dirty="0">
              <a:latin typeface="Berlin Sans FB" pitchFamily="34" charset="0"/>
            </a:endParaRPr>
          </a:p>
        </p:txBody>
      </p:sp>
      <p:pic>
        <p:nvPicPr>
          <p:cNvPr id="1026" name="Picture 2" descr="Hasil gambar untuk kompleks candi die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0808"/>
            <a:ext cx="4181650" cy="217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asil gambar untuk candi sambisar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2014" y="3882495"/>
            <a:ext cx="4081636" cy="2414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60032" y="175369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Kompleks Candi Dieng, Jawa Tengah</a:t>
            </a:r>
            <a:endParaRPr lang="id-ID" dirty="0"/>
          </a:p>
        </p:txBody>
      </p:sp>
      <p:sp>
        <p:nvSpPr>
          <p:cNvPr id="8" name="TextBox 7"/>
          <p:cNvSpPr txBox="1"/>
          <p:nvPr/>
        </p:nvSpPr>
        <p:spPr>
          <a:xfrm>
            <a:off x="5233356" y="4005064"/>
            <a:ext cx="2858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Candi Sambisari, Yogyakarta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42861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84976" cy="1143000"/>
          </a:xfrm>
        </p:spPr>
        <p:txBody>
          <a:bodyPr>
            <a:noAutofit/>
          </a:bodyPr>
          <a:lstStyle/>
          <a:p>
            <a:r>
              <a:rPr lang="id-ID" sz="3600" dirty="0" smtClean="0">
                <a:latin typeface="Berlin Sans FB" pitchFamily="34" charset="0"/>
              </a:rPr>
              <a:t>Candi Peninggalan Keturunan Syailendra</a:t>
            </a:r>
            <a:br>
              <a:rPr lang="id-ID" sz="3600" dirty="0" smtClean="0">
                <a:latin typeface="Berlin Sans FB" pitchFamily="34" charset="0"/>
              </a:rPr>
            </a:br>
            <a:r>
              <a:rPr lang="id-ID" sz="3600" dirty="0" smtClean="0">
                <a:latin typeface="Berlin Sans FB" pitchFamily="34" charset="0"/>
              </a:rPr>
              <a:t>(Budha)</a:t>
            </a:r>
            <a:endParaRPr lang="id-ID" sz="3600" dirty="0"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75" y="2132856"/>
            <a:ext cx="4248472" cy="3484984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id-ID" sz="3600" dirty="0">
                <a:latin typeface="Berlin Sans FB" pitchFamily="34" charset="0"/>
              </a:rPr>
              <a:t>Candi Mendut</a:t>
            </a:r>
          </a:p>
          <a:p>
            <a:pPr marL="514350" indent="-514350">
              <a:buAutoNum type="arabicPeriod"/>
            </a:pPr>
            <a:r>
              <a:rPr lang="id-ID" sz="3600" dirty="0" smtClean="0">
                <a:latin typeface="Berlin Sans FB" pitchFamily="34" charset="0"/>
              </a:rPr>
              <a:t>Candi Pawon</a:t>
            </a:r>
          </a:p>
          <a:p>
            <a:pPr marL="514350" indent="-514350">
              <a:buAutoNum type="arabicPeriod"/>
            </a:pPr>
            <a:r>
              <a:rPr lang="id-ID" sz="3600" dirty="0" smtClean="0">
                <a:latin typeface="Berlin Sans FB" pitchFamily="34" charset="0"/>
              </a:rPr>
              <a:t>Candi Kalasan</a:t>
            </a:r>
          </a:p>
          <a:p>
            <a:pPr marL="514350" indent="-514350">
              <a:buAutoNum type="arabicPeriod"/>
            </a:pPr>
            <a:r>
              <a:rPr lang="id-ID" sz="3600" dirty="0" smtClean="0">
                <a:latin typeface="Berlin Sans FB" pitchFamily="34" charset="0"/>
              </a:rPr>
              <a:t>Candi Sari</a:t>
            </a:r>
          </a:p>
          <a:p>
            <a:pPr marL="514350" indent="-514350">
              <a:buAutoNum type="arabicPeriod"/>
            </a:pPr>
            <a:r>
              <a:rPr lang="id-ID" sz="3600" dirty="0" smtClean="0">
                <a:latin typeface="Berlin Sans FB" pitchFamily="34" charset="0"/>
              </a:rPr>
              <a:t>Candi Borobudur</a:t>
            </a:r>
          </a:p>
          <a:p>
            <a:pPr marL="514350" indent="-514350">
              <a:buAutoNum type="arabicPeriod"/>
            </a:pPr>
            <a:endParaRPr lang="id-ID" sz="3600" dirty="0">
              <a:latin typeface="Berlin Sans FB" pitchFamily="34" charset="0"/>
            </a:endParaRPr>
          </a:p>
        </p:txBody>
      </p:sp>
      <p:sp>
        <p:nvSpPr>
          <p:cNvPr id="4" name="AutoShape 4" descr="Hasil gambar untuk candi sambisar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2050" name="Picture 2" descr="http://sejarahlengkap.com/wp-content/uploads/2017/05/sejarah-candi-mendut-300x1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72816"/>
            <a:ext cx="4176464" cy="253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88024" y="1772816"/>
            <a:ext cx="2430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>
                <a:latin typeface="Berlin Sans FB" pitchFamily="34" charset="0"/>
              </a:rPr>
              <a:t>Candi </a:t>
            </a:r>
            <a:r>
              <a:rPr lang="id-ID" dirty="0" smtClean="0">
                <a:latin typeface="Berlin Sans FB" pitchFamily="34" charset="0"/>
              </a:rPr>
              <a:t>Sari, Yogyakarta</a:t>
            </a:r>
            <a:endParaRPr lang="id-ID" dirty="0">
              <a:latin typeface="Berlin Sans FB" pitchFamily="34" charset="0"/>
            </a:endParaRPr>
          </a:p>
        </p:txBody>
      </p:sp>
      <p:pic>
        <p:nvPicPr>
          <p:cNvPr id="2056" name="Picture 8" descr="Hasil gambar untuk candi kalas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2008" y="4306539"/>
            <a:ext cx="4187401" cy="241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788024" y="4273523"/>
            <a:ext cx="27799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>
                <a:latin typeface="Berlin Sans FB" pitchFamily="34" charset="0"/>
              </a:rPr>
              <a:t>Candi </a:t>
            </a:r>
            <a:r>
              <a:rPr lang="id-ID" dirty="0" smtClean="0">
                <a:latin typeface="Berlin Sans FB" pitchFamily="34" charset="0"/>
              </a:rPr>
              <a:t>Kalasan Yogyakarta</a:t>
            </a:r>
            <a:endParaRPr lang="id-ID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716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ambar terka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57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ambar terka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8640"/>
            <a:ext cx="8640960" cy="574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asil gambar untuk ratu boko cand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5" y="692696"/>
            <a:ext cx="8306037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asil gambar untuk candi ij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719" y="1772816"/>
            <a:ext cx="8551489" cy="481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2501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asil gambar untuk LETAK KEDIR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851" b="21477"/>
          <a:stretch/>
        </p:blipFill>
        <p:spPr bwMode="auto">
          <a:xfrm>
            <a:off x="26995" y="27143"/>
            <a:ext cx="9090287" cy="448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4509120"/>
            <a:ext cx="9117282" cy="230832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r>
              <a:rPr lang="id-ID" sz="3600" dirty="0" smtClean="0">
                <a:latin typeface="Berlin Sans FB" pitchFamily="34" charset="0"/>
              </a:rPr>
              <a:t>Kediri muncul kembali sekitar abad ke 12</a:t>
            </a:r>
          </a:p>
          <a:p>
            <a:r>
              <a:rPr lang="id-ID" sz="3600" dirty="0" smtClean="0">
                <a:latin typeface="Berlin Sans FB" pitchFamily="34" charset="0"/>
              </a:rPr>
              <a:t>Letak </a:t>
            </a:r>
            <a:r>
              <a:rPr lang="id-ID" sz="3600" dirty="0">
                <a:latin typeface="Berlin Sans FB" pitchFamily="34" charset="0"/>
              </a:rPr>
              <a:t>: </a:t>
            </a:r>
            <a:r>
              <a:rPr lang="id-ID" sz="3600" dirty="0" smtClean="0">
                <a:latin typeface="Berlin Sans FB" pitchFamily="34" charset="0"/>
              </a:rPr>
              <a:t>Jawa timur</a:t>
            </a:r>
            <a:endParaRPr lang="en-US" sz="3600" dirty="0" smtClean="0">
              <a:latin typeface="Berlin Sans FB" pitchFamily="34" charset="0"/>
            </a:endParaRPr>
          </a:p>
          <a:p>
            <a:r>
              <a:rPr lang="en-US" sz="3600" dirty="0" smtClean="0">
                <a:latin typeface="Berlin Sans FB" pitchFamily="34" charset="0"/>
              </a:rPr>
              <a:t>Raja </a:t>
            </a:r>
            <a:r>
              <a:rPr lang="en-US" sz="3600" dirty="0" err="1" smtClean="0">
                <a:latin typeface="Berlin Sans FB" pitchFamily="34" charset="0"/>
              </a:rPr>
              <a:t>terbesar</a:t>
            </a:r>
            <a:r>
              <a:rPr lang="en-US" sz="3600" dirty="0" smtClean="0">
                <a:latin typeface="Berlin Sans FB" pitchFamily="34" charset="0"/>
              </a:rPr>
              <a:t>  : </a:t>
            </a:r>
            <a:r>
              <a:rPr lang="en-US" sz="3600" dirty="0" err="1" smtClean="0">
                <a:latin typeface="Berlin Sans FB" pitchFamily="34" charset="0"/>
              </a:rPr>
              <a:t>Bameswara</a:t>
            </a:r>
            <a:r>
              <a:rPr lang="en-US" sz="3600" dirty="0" smtClean="0">
                <a:latin typeface="Berlin Sans FB" pitchFamily="34" charset="0"/>
              </a:rPr>
              <a:t>, </a:t>
            </a:r>
            <a:r>
              <a:rPr lang="en-US" sz="3600" dirty="0" err="1" smtClean="0">
                <a:latin typeface="Berlin Sans FB" pitchFamily="34" charset="0"/>
              </a:rPr>
              <a:t>Jayabaya</a:t>
            </a:r>
            <a:r>
              <a:rPr lang="en-US" sz="3600" dirty="0" smtClean="0">
                <a:latin typeface="Berlin Sans FB" pitchFamily="34" charset="0"/>
              </a:rPr>
              <a:t>,    </a:t>
            </a:r>
            <a:r>
              <a:rPr lang="en-US" sz="3600" dirty="0" err="1" smtClean="0">
                <a:latin typeface="Berlin Sans FB" pitchFamily="34" charset="0"/>
              </a:rPr>
              <a:t>Kertajaya</a:t>
            </a:r>
            <a:r>
              <a:rPr lang="en-US" sz="3600" dirty="0" smtClean="0">
                <a:latin typeface="Berlin Sans FB" pitchFamily="34" charset="0"/>
              </a:rPr>
              <a:t> (raja </a:t>
            </a:r>
            <a:r>
              <a:rPr lang="en-US" sz="3600" dirty="0" err="1" smtClean="0">
                <a:latin typeface="Berlin Sans FB" pitchFamily="34" charset="0"/>
              </a:rPr>
              <a:t>terakhir</a:t>
            </a:r>
            <a:r>
              <a:rPr lang="en-US" sz="3600" dirty="0" smtClean="0">
                <a:latin typeface="Berlin Sans FB" pitchFamily="34" charset="0"/>
              </a:rPr>
              <a:t>)</a:t>
            </a:r>
            <a:endParaRPr lang="id-ID" sz="3600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824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3000" t="-1000" r="-4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80181"/>
          </a:xfrm>
        </p:spPr>
        <p:txBody>
          <a:bodyPr>
            <a:normAutofit/>
          </a:bodyPr>
          <a:lstStyle/>
          <a:p>
            <a:r>
              <a:rPr lang="en-US" sz="5400" dirty="0" err="1" smtClean="0">
                <a:latin typeface="Berlin Sans FB" panose="020E0602020502020306" pitchFamily="34" charset="0"/>
              </a:rPr>
              <a:t>Jayabaya</a:t>
            </a:r>
            <a:endParaRPr lang="id-ID" sz="5400" dirty="0">
              <a:latin typeface="Berlin Sans FB" panose="020E06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152" y="1280181"/>
            <a:ext cx="8229600" cy="5532437"/>
          </a:xfrm>
        </p:spPr>
        <p:txBody>
          <a:bodyPr>
            <a:noAutofit/>
          </a:bodyPr>
          <a:lstStyle/>
          <a:p>
            <a:r>
              <a:rPr lang="en-US" sz="3600" dirty="0" err="1" smtClean="0">
                <a:latin typeface="Berlin Sans FB" panose="020E0602020502020306" pitchFamily="34" charset="0"/>
              </a:rPr>
              <a:t>Dikenal</a:t>
            </a:r>
            <a:r>
              <a:rPr lang="en-US" sz="3600" dirty="0" smtClean="0">
                <a:latin typeface="Berlin Sans FB" panose="020E0602020502020306" pitchFamily="34" charset="0"/>
              </a:rPr>
              <a:t> </a:t>
            </a:r>
            <a:r>
              <a:rPr lang="en-US" sz="3600" dirty="0" err="1" smtClean="0">
                <a:latin typeface="Berlin Sans FB" panose="020E0602020502020306" pitchFamily="34" charset="0"/>
              </a:rPr>
              <a:t>sebagai</a:t>
            </a:r>
            <a:r>
              <a:rPr lang="en-US" sz="3600" dirty="0" smtClean="0">
                <a:latin typeface="Berlin Sans FB" panose="020E0602020502020306" pitchFamily="34" charset="0"/>
              </a:rPr>
              <a:t> </a:t>
            </a:r>
            <a:r>
              <a:rPr lang="en-US" sz="3600" dirty="0" err="1" smtClean="0">
                <a:latin typeface="Berlin Sans FB" panose="020E0602020502020306" pitchFamily="34" charset="0"/>
              </a:rPr>
              <a:t>peramal</a:t>
            </a:r>
            <a:r>
              <a:rPr lang="en-US" sz="3600" dirty="0" smtClean="0">
                <a:latin typeface="Berlin Sans FB" panose="020E0602020502020306" pitchFamily="34" charset="0"/>
              </a:rPr>
              <a:t> </a:t>
            </a:r>
            <a:r>
              <a:rPr lang="en-US" sz="3600" dirty="0" err="1" smtClean="0">
                <a:latin typeface="Berlin Sans FB" panose="020E0602020502020306" pitchFamily="34" charset="0"/>
              </a:rPr>
              <a:t>hebat</a:t>
            </a:r>
            <a:endParaRPr lang="en-US" sz="3600" dirty="0" smtClean="0">
              <a:latin typeface="Berlin Sans FB" panose="020E0602020502020306" pitchFamily="34" charset="0"/>
            </a:endParaRPr>
          </a:p>
          <a:p>
            <a:r>
              <a:rPr lang="en-US" sz="3600" dirty="0" smtClean="0">
                <a:latin typeface="Berlin Sans FB" panose="020E0602020502020306" pitchFamily="34" charset="0"/>
              </a:rPr>
              <a:t>Isi </a:t>
            </a:r>
            <a:r>
              <a:rPr lang="en-US" sz="3600" dirty="0" err="1" smtClean="0">
                <a:latin typeface="Berlin Sans FB" panose="020E0602020502020306" pitchFamily="34" charset="0"/>
              </a:rPr>
              <a:t>ramalannya</a:t>
            </a:r>
            <a:r>
              <a:rPr lang="en-US" sz="3600" dirty="0" smtClean="0">
                <a:latin typeface="Berlin Sans FB" panose="020E0602020502020306" pitchFamily="34" charset="0"/>
              </a:rPr>
              <a:t> </a:t>
            </a:r>
            <a:r>
              <a:rPr lang="en-US" sz="3600" dirty="0" err="1" smtClean="0">
                <a:latin typeface="Berlin Sans FB" panose="020E0602020502020306" pitchFamily="34" charset="0"/>
              </a:rPr>
              <a:t>termuat</a:t>
            </a:r>
            <a:r>
              <a:rPr lang="en-US" sz="3600" dirty="0" smtClean="0">
                <a:latin typeface="Berlin Sans FB" panose="020E0602020502020306" pitchFamily="34" charset="0"/>
              </a:rPr>
              <a:t> </a:t>
            </a:r>
            <a:r>
              <a:rPr lang="en-US" sz="3600" dirty="0" err="1" smtClean="0">
                <a:latin typeface="Berlin Sans FB" panose="020E0602020502020306" pitchFamily="34" charset="0"/>
              </a:rPr>
              <a:t>dalam</a:t>
            </a:r>
            <a:r>
              <a:rPr lang="en-US" sz="3600" dirty="0" smtClean="0">
                <a:latin typeface="Berlin Sans FB" panose="020E0602020502020306" pitchFamily="34" charset="0"/>
              </a:rPr>
              <a:t> </a:t>
            </a:r>
            <a:r>
              <a:rPr lang="en-US" sz="3600" dirty="0" err="1" smtClean="0">
                <a:latin typeface="Berlin Sans FB" panose="020E0602020502020306" pitchFamily="34" charset="0"/>
              </a:rPr>
              <a:t>kitab</a:t>
            </a:r>
            <a:r>
              <a:rPr lang="en-US" sz="3600" dirty="0" smtClean="0">
                <a:latin typeface="Berlin Sans FB" panose="020E0602020502020306" pitchFamily="34" charset="0"/>
              </a:rPr>
              <a:t> “</a:t>
            </a:r>
            <a:r>
              <a:rPr lang="en-US" sz="3600" dirty="0" err="1" smtClean="0">
                <a:latin typeface="Berlin Sans FB" panose="020E0602020502020306" pitchFamily="34" charset="0"/>
              </a:rPr>
              <a:t>Jongko</a:t>
            </a:r>
            <a:r>
              <a:rPr lang="en-US" sz="3600" dirty="0" smtClean="0">
                <a:latin typeface="Berlin Sans FB" panose="020E0602020502020306" pitchFamily="34" charset="0"/>
              </a:rPr>
              <a:t> </a:t>
            </a:r>
            <a:r>
              <a:rPr lang="en-US" sz="3600" dirty="0" err="1" smtClean="0">
                <a:latin typeface="Berlin Sans FB" panose="020E0602020502020306" pitchFamily="34" charset="0"/>
              </a:rPr>
              <a:t>Joyoboyo</a:t>
            </a:r>
            <a:r>
              <a:rPr lang="en-US" sz="3600" dirty="0" smtClean="0">
                <a:latin typeface="Berlin Sans FB" panose="020E0602020502020306" pitchFamily="34" charset="0"/>
              </a:rPr>
              <a:t>”</a:t>
            </a:r>
            <a:endParaRPr lang="en-US" sz="3600" dirty="0">
              <a:latin typeface="Berlin Sans FB" panose="020E0602020502020306" pitchFamily="34" charset="0"/>
            </a:endParaRPr>
          </a:p>
          <a:p>
            <a:r>
              <a:rPr lang="en-US" sz="3600" dirty="0" err="1" smtClean="0">
                <a:latin typeface="Berlin Sans FB" panose="020E0602020502020306" pitchFamily="34" charset="0"/>
              </a:rPr>
              <a:t>Kitab</a:t>
            </a:r>
            <a:r>
              <a:rPr lang="en-US" sz="3600" dirty="0" smtClean="0">
                <a:latin typeface="Berlin Sans FB" panose="020E0602020502020306" pitchFamily="34" charset="0"/>
              </a:rPr>
              <a:t> “</a:t>
            </a:r>
            <a:r>
              <a:rPr lang="en-US" sz="3600" dirty="0" err="1" smtClean="0">
                <a:latin typeface="Berlin Sans FB" panose="020E0602020502020306" pitchFamily="34" charset="0"/>
              </a:rPr>
              <a:t>Kakawin</a:t>
            </a:r>
            <a:r>
              <a:rPr lang="en-US" sz="3600" dirty="0" smtClean="0">
                <a:latin typeface="Berlin Sans FB" panose="020E0602020502020306" pitchFamily="34" charset="0"/>
              </a:rPr>
              <a:t> </a:t>
            </a:r>
            <a:r>
              <a:rPr lang="en-US" sz="3600" dirty="0" err="1" smtClean="0">
                <a:latin typeface="Berlin Sans FB" panose="020E0602020502020306" pitchFamily="34" charset="0"/>
              </a:rPr>
              <a:t>Bharatayuda</a:t>
            </a:r>
            <a:r>
              <a:rPr lang="en-US" sz="3600" dirty="0" smtClean="0">
                <a:latin typeface="Berlin Sans FB" panose="020E0602020502020306" pitchFamily="34" charset="0"/>
              </a:rPr>
              <a:t>” </a:t>
            </a:r>
            <a:r>
              <a:rPr lang="en-US" sz="3600" dirty="0" err="1" smtClean="0">
                <a:latin typeface="Berlin Sans FB" panose="020E0602020502020306" pitchFamily="34" charset="0"/>
              </a:rPr>
              <a:t>juga</a:t>
            </a:r>
            <a:r>
              <a:rPr lang="en-US" sz="3600" dirty="0" smtClean="0">
                <a:latin typeface="Berlin Sans FB" panose="020E0602020502020306" pitchFamily="34" charset="0"/>
              </a:rPr>
              <a:t> </a:t>
            </a:r>
            <a:r>
              <a:rPr lang="en-US" sz="3600" dirty="0" err="1" smtClean="0">
                <a:latin typeface="Berlin Sans FB" panose="020E0602020502020306" pitchFamily="34" charset="0"/>
              </a:rPr>
              <a:t>tertera</a:t>
            </a:r>
            <a:r>
              <a:rPr lang="en-US" sz="3600" dirty="0" smtClean="0">
                <a:latin typeface="Berlin Sans FB" panose="020E0602020502020306" pitchFamily="34" charset="0"/>
              </a:rPr>
              <a:t> </a:t>
            </a:r>
            <a:r>
              <a:rPr lang="en-US" sz="3600" dirty="0" err="1" smtClean="0">
                <a:latin typeface="Berlin Sans FB" panose="020E0602020502020306" pitchFamily="34" charset="0"/>
              </a:rPr>
              <a:t>nama</a:t>
            </a:r>
            <a:r>
              <a:rPr lang="en-US" sz="3600" dirty="0" smtClean="0">
                <a:latin typeface="Berlin Sans FB" panose="020E0602020502020306" pitchFamily="34" charset="0"/>
              </a:rPr>
              <a:t> </a:t>
            </a:r>
            <a:r>
              <a:rPr lang="en-US" sz="3600" dirty="0" err="1" smtClean="0">
                <a:latin typeface="Berlin Sans FB" panose="020E0602020502020306" pitchFamily="34" charset="0"/>
              </a:rPr>
              <a:t>Jayabaya</a:t>
            </a:r>
            <a:r>
              <a:rPr lang="en-US" sz="3600" dirty="0" smtClean="0">
                <a:latin typeface="Berlin Sans FB" panose="020E0602020502020306" pitchFamily="34" charset="0"/>
              </a:rPr>
              <a:t> yang </a:t>
            </a:r>
            <a:r>
              <a:rPr lang="en-US" sz="3600" dirty="0" err="1" smtClean="0">
                <a:latin typeface="Berlin Sans FB" panose="020E0602020502020306" pitchFamily="34" charset="0"/>
              </a:rPr>
              <a:t>ditulis</a:t>
            </a:r>
            <a:r>
              <a:rPr lang="en-US" sz="3600" dirty="0" smtClean="0">
                <a:latin typeface="Berlin Sans FB" panose="020E0602020502020306" pitchFamily="34" charset="0"/>
              </a:rPr>
              <a:t> </a:t>
            </a:r>
            <a:r>
              <a:rPr lang="en-US" sz="3600" dirty="0" err="1" smtClean="0">
                <a:latin typeface="Berlin Sans FB" panose="020E0602020502020306" pitchFamily="34" charset="0"/>
              </a:rPr>
              <a:t>oleh</a:t>
            </a:r>
            <a:r>
              <a:rPr lang="en-US" sz="3600" dirty="0" smtClean="0">
                <a:latin typeface="Berlin Sans FB" panose="020E0602020502020306" pitchFamily="34" charset="0"/>
              </a:rPr>
              <a:t> </a:t>
            </a:r>
            <a:r>
              <a:rPr lang="en-US" sz="3600" dirty="0" err="1" smtClean="0">
                <a:latin typeface="Berlin Sans FB" panose="020E0602020502020306" pitchFamily="34" charset="0"/>
              </a:rPr>
              <a:t>Mpu</a:t>
            </a:r>
            <a:r>
              <a:rPr lang="en-US" sz="3600" dirty="0" smtClean="0">
                <a:latin typeface="Berlin Sans FB" panose="020E0602020502020306" pitchFamily="34" charset="0"/>
              </a:rPr>
              <a:t> </a:t>
            </a:r>
            <a:r>
              <a:rPr lang="en-US" sz="3600" dirty="0" err="1" smtClean="0">
                <a:latin typeface="Berlin Sans FB" panose="020E0602020502020306" pitchFamily="34" charset="0"/>
              </a:rPr>
              <a:t>Sedah</a:t>
            </a:r>
            <a:endParaRPr lang="en-US" sz="3600" dirty="0" smtClean="0">
              <a:latin typeface="Berlin Sans FB" panose="020E0602020502020306" pitchFamily="34" charset="0"/>
            </a:endParaRPr>
          </a:p>
          <a:p>
            <a:r>
              <a:rPr lang="en-US" sz="3600" dirty="0" err="1" smtClean="0">
                <a:latin typeface="Berlin Sans FB" panose="020E0602020502020306" pitchFamily="34" charset="0"/>
              </a:rPr>
              <a:t>Kerajaan</a:t>
            </a:r>
            <a:r>
              <a:rPr lang="en-US" sz="3600" dirty="0" smtClean="0">
                <a:latin typeface="Berlin Sans FB" panose="020E0602020502020306" pitchFamily="34" charset="0"/>
              </a:rPr>
              <a:t> Kediri </a:t>
            </a:r>
            <a:r>
              <a:rPr lang="en-US" sz="3600" dirty="0" err="1" smtClean="0">
                <a:latin typeface="Berlin Sans FB" panose="020E0602020502020306" pitchFamily="34" charset="0"/>
              </a:rPr>
              <a:t>runtuh</a:t>
            </a:r>
            <a:r>
              <a:rPr lang="en-US" sz="3600" dirty="0" smtClean="0">
                <a:latin typeface="Berlin Sans FB" panose="020E0602020502020306" pitchFamily="34" charset="0"/>
              </a:rPr>
              <a:t> </a:t>
            </a:r>
            <a:r>
              <a:rPr lang="en-US" sz="3600" dirty="0" err="1" smtClean="0">
                <a:latin typeface="Berlin Sans FB" panose="020E0602020502020306" pitchFamily="34" charset="0"/>
              </a:rPr>
              <a:t>karena</a:t>
            </a:r>
            <a:r>
              <a:rPr lang="en-US" sz="3600" dirty="0" smtClean="0">
                <a:latin typeface="Berlin Sans FB" panose="020E0602020502020306" pitchFamily="34" charset="0"/>
              </a:rPr>
              <a:t> </a:t>
            </a:r>
            <a:r>
              <a:rPr lang="en-US" sz="3600" dirty="0" err="1" smtClean="0">
                <a:latin typeface="Berlin Sans FB" panose="020E0602020502020306" pitchFamily="34" charset="0"/>
              </a:rPr>
              <a:t>Kertajaya</a:t>
            </a:r>
            <a:r>
              <a:rPr lang="en-US" sz="3600" dirty="0" smtClean="0">
                <a:latin typeface="Berlin Sans FB" panose="020E0602020502020306" pitchFamily="34" charset="0"/>
              </a:rPr>
              <a:t> </a:t>
            </a:r>
            <a:r>
              <a:rPr lang="en-US" sz="3600" dirty="0" err="1" smtClean="0">
                <a:latin typeface="Berlin Sans FB" panose="020E0602020502020306" pitchFamily="34" charset="0"/>
              </a:rPr>
              <a:t>dikalahkan</a:t>
            </a:r>
            <a:r>
              <a:rPr lang="en-US" sz="3600" dirty="0" smtClean="0">
                <a:latin typeface="Berlin Sans FB" panose="020E0602020502020306" pitchFamily="34" charset="0"/>
              </a:rPr>
              <a:t> Ken </a:t>
            </a:r>
            <a:r>
              <a:rPr lang="en-US" sz="3600" dirty="0" err="1" smtClean="0">
                <a:latin typeface="Berlin Sans FB" panose="020E0602020502020306" pitchFamily="34" charset="0"/>
              </a:rPr>
              <a:t>Arok</a:t>
            </a:r>
            <a:r>
              <a:rPr lang="en-US" sz="3600" dirty="0" smtClean="0">
                <a:latin typeface="Berlin Sans FB" panose="020E0602020502020306" pitchFamily="34" charset="0"/>
              </a:rPr>
              <a:t> </a:t>
            </a:r>
            <a:r>
              <a:rPr lang="en-US" sz="3600" dirty="0" err="1" smtClean="0">
                <a:latin typeface="Berlin Sans FB" panose="020E0602020502020306" pitchFamily="34" charset="0"/>
              </a:rPr>
              <a:t>sebagai</a:t>
            </a:r>
            <a:r>
              <a:rPr lang="en-US" sz="3600" dirty="0" smtClean="0">
                <a:latin typeface="Berlin Sans FB" panose="020E0602020502020306" pitchFamily="34" charset="0"/>
              </a:rPr>
              <a:t> </a:t>
            </a:r>
            <a:r>
              <a:rPr lang="en-US" sz="3600" dirty="0" err="1" smtClean="0">
                <a:latin typeface="Berlin Sans FB" panose="020E0602020502020306" pitchFamily="34" charset="0"/>
              </a:rPr>
              <a:t>pemberontak</a:t>
            </a:r>
            <a:endParaRPr lang="id-ID" sz="36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993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rlin Sans FB" panose="020E0602020502020306" pitchFamily="34" charset="0"/>
              </a:rPr>
              <a:t>SINGASARI</a:t>
            </a: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>
                <a:latin typeface="Berlin Sans FB" panose="020E0602020502020306" pitchFamily="34" charset="0"/>
              </a:rPr>
              <a:t>Didirikan</a:t>
            </a:r>
            <a:r>
              <a:rPr lang="en-US" dirty="0" smtClean="0">
                <a:latin typeface="Berlin Sans FB" panose="020E0602020502020306" pitchFamily="34" charset="0"/>
              </a:rPr>
              <a:t> </a:t>
            </a:r>
            <a:r>
              <a:rPr lang="en-US" dirty="0" err="1" smtClean="0">
                <a:latin typeface="Berlin Sans FB" panose="020E0602020502020306" pitchFamily="34" charset="0"/>
              </a:rPr>
              <a:t>oleh</a:t>
            </a:r>
            <a:r>
              <a:rPr lang="en-US" dirty="0" smtClean="0">
                <a:latin typeface="Berlin Sans FB" panose="020E0602020502020306" pitchFamily="34" charset="0"/>
              </a:rPr>
              <a:t> Ken </a:t>
            </a:r>
            <a:r>
              <a:rPr lang="en-US" dirty="0" err="1" smtClean="0">
                <a:latin typeface="Berlin Sans FB" panose="020E0602020502020306" pitchFamily="34" charset="0"/>
              </a:rPr>
              <a:t>Arok</a:t>
            </a:r>
            <a:r>
              <a:rPr lang="en-US" dirty="0" smtClean="0">
                <a:latin typeface="Berlin Sans FB" panose="020E0602020502020306" pitchFamily="34" charset="0"/>
              </a:rPr>
              <a:t> </a:t>
            </a:r>
            <a:r>
              <a:rPr lang="en-US" dirty="0" err="1" smtClean="0">
                <a:latin typeface="Berlin Sans FB" panose="020E0602020502020306" pitchFamily="34" charset="0"/>
              </a:rPr>
              <a:t>abad</a:t>
            </a:r>
            <a:r>
              <a:rPr lang="en-US" dirty="0" smtClean="0">
                <a:latin typeface="Berlin Sans FB" panose="020E0602020502020306" pitchFamily="34" charset="0"/>
              </a:rPr>
              <a:t> ke-13</a:t>
            </a:r>
          </a:p>
          <a:p>
            <a:r>
              <a:rPr lang="en-US" dirty="0" err="1" smtClean="0">
                <a:latin typeface="Berlin Sans FB" panose="020E0602020502020306" pitchFamily="34" charset="0"/>
              </a:rPr>
              <a:t>Singasari</a:t>
            </a:r>
            <a:r>
              <a:rPr lang="en-US" dirty="0" smtClean="0">
                <a:latin typeface="Berlin Sans FB" panose="020E0602020502020306" pitchFamily="34" charset="0"/>
              </a:rPr>
              <a:t> </a:t>
            </a:r>
            <a:r>
              <a:rPr lang="en-US" dirty="0" err="1" smtClean="0">
                <a:latin typeface="Berlin Sans FB" panose="020E0602020502020306" pitchFamily="34" charset="0"/>
              </a:rPr>
              <a:t>merupakan</a:t>
            </a:r>
            <a:r>
              <a:rPr lang="en-US" dirty="0" smtClean="0">
                <a:latin typeface="Berlin Sans FB" panose="020E0602020502020306" pitchFamily="34" charset="0"/>
              </a:rPr>
              <a:t> </a:t>
            </a:r>
            <a:r>
              <a:rPr lang="en-US" dirty="0" err="1" smtClean="0">
                <a:latin typeface="Berlin Sans FB" panose="020E0602020502020306" pitchFamily="34" charset="0"/>
              </a:rPr>
              <a:t>penyatuan</a:t>
            </a:r>
            <a:r>
              <a:rPr lang="en-US" dirty="0" smtClean="0">
                <a:latin typeface="Berlin Sans FB" panose="020E0602020502020306" pitchFamily="34" charset="0"/>
              </a:rPr>
              <a:t> </a:t>
            </a:r>
            <a:r>
              <a:rPr lang="en-US" dirty="0" err="1" smtClean="0">
                <a:latin typeface="Berlin Sans FB" panose="020E0602020502020306" pitchFamily="34" charset="0"/>
              </a:rPr>
              <a:t>Kerajaan</a:t>
            </a:r>
            <a:r>
              <a:rPr lang="en-US" dirty="0" smtClean="0">
                <a:latin typeface="Berlin Sans FB" panose="020E0602020502020306" pitchFamily="34" charset="0"/>
              </a:rPr>
              <a:t> Kediri </a:t>
            </a:r>
            <a:r>
              <a:rPr lang="en-US" dirty="0" err="1" smtClean="0">
                <a:latin typeface="Berlin Sans FB" panose="020E0602020502020306" pitchFamily="34" charset="0"/>
              </a:rPr>
              <a:t>dan</a:t>
            </a:r>
            <a:r>
              <a:rPr lang="en-US" dirty="0" smtClean="0">
                <a:latin typeface="Berlin Sans FB" panose="020E0602020502020306" pitchFamily="34" charset="0"/>
              </a:rPr>
              <a:t> </a:t>
            </a:r>
            <a:r>
              <a:rPr lang="en-US" dirty="0" err="1" smtClean="0">
                <a:latin typeface="Berlin Sans FB" panose="020E0602020502020306" pitchFamily="34" charset="0"/>
              </a:rPr>
              <a:t>Tumapel</a:t>
            </a:r>
            <a:r>
              <a:rPr lang="en-US" dirty="0" smtClean="0">
                <a:latin typeface="Berlin Sans FB" panose="020E0602020502020306" pitchFamily="34" charset="0"/>
              </a:rPr>
              <a:t> (</a:t>
            </a:r>
            <a:r>
              <a:rPr lang="en-US" dirty="0" err="1" smtClean="0">
                <a:latin typeface="Berlin Sans FB" panose="020E0602020502020306" pitchFamily="34" charset="0"/>
              </a:rPr>
              <a:t>asal</a:t>
            </a:r>
            <a:r>
              <a:rPr lang="en-US" dirty="0" smtClean="0">
                <a:latin typeface="Berlin Sans FB" panose="020E0602020502020306" pitchFamily="34" charset="0"/>
              </a:rPr>
              <a:t> Ken </a:t>
            </a:r>
            <a:r>
              <a:rPr lang="en-US" dirty="0" err="1" smtClean="0">
                <a:latin typeface="Berlin Sans FB" panose="020E0602020502020306" pitchFamily="34" charset="0"/>
              </a:rPr>
              <a:t>Arok</a:t>
            </a:r>
            <a:r>
              <a:rPr lang="en-US" dirty="0" smtClean="0">
                <a:latin typeface="Berlin Sans FB" panose="020E0602020502020306" pitchFamily="34" charset="0"/>
              </a:rPr>
              <a:t>).</a:t>
            </a:r>
          </a:p>
          <a:p>
            <a:r>
              <a:rPr lang="en-US" dirty="0" err="1" smtClean="0">
                <a:latin typeface="Berlin Sans FB" panose="020E0602020502020306" pitchFamily="34" charset="0"/>
              </a:rPr>
              <a:t>Letak</a:t>
            </a:r>
            <a:r>
              <a:rPr lang="en-US" dirty="0" smtClean="0">
                <a:latin typeface="Berlin Sans FB" panose="020E0602020502020306" pitchFamily="34" charset="0"/>
              </a:rPr>
              <a:t>: </a:t>
            </a:r>
            <a:r>
              <a:rPr lang="en-US" dirty="0" err="1" smtClean="0">
                <a:latin typeface="Berlin Sans FB" panose="020E0602020502020306" pitchFamily="34" charset="0"/>
              </a:rPr>
              <a:t>Jawa</a:t>
            </a:r>
            <a:r>
              <a:rPr lang="en-US" dirty="0" smtClean="0">
                <a:latin typeface="Berlin Sans FB" panose="020E0602020502020306" pitchFamily="34" charset="0"/>
              </a:rPr>
              <a:t> </a:t>
            </a:r>
            <a:r>
              <a:rPr lang="en-US" dirty="0" err="1" smtClean="0">
                <a:latin typeface="Berlin Sans FB" panose="020E0602020502020306" pitchFamily="34" charset="0"/>
              </a:rPr>
              <a:t>Timur</a:t>
            </a:r>
            <a:endParaRPr lang="en-US" dirty="0" smtClean="0">
              <a:latin typeface="Berlin Sans FB" panose="020E0602020502020306" pitchFamily="34" charset="0"/>
            </a:endParaRPr>
          </a:p>
          <a:p>
            <a:r>
              <a:rPr lang="en-US" dirty="0" smtClean="0">
                <a:latin typeface="Berlin Sans FB" panose="020E0602020502020306" pitchFamily="34" charset="0"/>
              </a:rPr>
              <a:t>Raja-raja yang </a:t>
            </a:r>
            <a:r>
              <a:rPr lang="en-US" dirty="0" err="1" smtClean="0">
                <a:latin typeface="Berlin Sans FB" panose="020E0602020502020306" pitchFamily="34" charset="0"/>
              </a:rPr>
              <a:t>pernah</a:t>
            </a:r>
            <a:r>
              <a:rPr lang="en-US" dirty="0" smtClean="0">
                <a:latin typeface="Berlin Sans FB" panose="020E0602020502020306" pitchFamily="34" charset="0"/>
              </a:rPr>
              <a:t> </a:t>
            </a:r>
            <a:r>
              <a:rPr lang="en-US" dirty="0" err="1" smtClean="0">
                <a:latin typeface="Berlin Sans FB" panose="020E0602020502020306" pitchFamily="34" charset="0"/>
              </a:rPr>
              <a:t>berkuasa</a:t>
            </a:r>
            <a:r>
              <a:rPr lang="en-US" dirty="0" smtClean="0">
                <a:latin typeface="Berlin Sans FB" panose="020E0602020502020306" pitchFamily="34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smtClean="0">
                <a:latin typeface="Berlin Sans FB" panose="020E0602020502020306" pitchFamily="34" charset="0"/>
              </a:rPr>
              <a:t>   1. Ken </a:t>
            </a:r>
            <a:r>
              <a:rPr lang="en-US" dirty="0" err="1" smtClean="0">
                <a:latin typeface="Berlin Sans FB" panose="020E0602020502020306" pitchFamily="34" charset="0"/>
              </a:rPr>
              <a:t>Arok</a:t>
            </a:r>
            <a:r>
              <a:rPr lang="en-US" dirty="0" smtClean="0">
                <a:latin typeface="Berlin Sans FB" panose="020E0602020502020306" pitchFamily="34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smtClean="0">
                <a:latin typeface="Berlin Sans FB" panose="020E0602020502020306" pitchFamily="34" charset="0"/>
              </a:rPr>
              <a:t>   2. </a:t>
            </a:r>
            <a:r>
              <a:rPr lang="en-US" dirty="0" err="1" smtClean="0">
                <a:latin typeface="Berlin Sans FB" panose="020E0602020502020306" pitchFamily="34" charset="0"/>
              </a:rPr>
              <a:t>Anusapati</a:t>
            </a:r>
            <a:r>
              <a:rPr lang="en-US" dirty="0" smtClean="0">
                <a:latin typeface="Berlin Sans FB" panose="020E0602020502020306" pitchFamily="34" charset="0"/>
              </a:rPr>
              <a:t> (</a:t>
            </a:r>
            <a:r>
              <a:rPr lang="en-US" dirty="0" err="1" smtClean="0">
                <a:latin typeface="Berlin Sans FB" panose="020E0602020502020306" pitchFamily="34" charset="0"/>
              </a:rPr>
              <a:t>didharmakan</a:t>
            </a:r>
            <a:r>
              <a:rPr lang="en-US" dirty="0" smtClean="0">
                <a:latin typeface="Berlin Sans FB" panose="020E0602020502020306" pitchFamily="34" charset="0"/>
              </a:rPr>
              <a:t> di </a:t>
            </a:r>
            <a:r>
              <a:rPr lang="en-US" dirty="0" err="1" smtClean="0">
                <a:latin typeface="Berlin Sans FB" panose="020E0602020502020306" pitchFamily="34" charset="0"/>
              </a:rPr>
              <a:t>Candi</a:t>
            </a:r>
            <a:r>
              <a:rPr lang="en-US" dirty="0" smtClean="0">
                <a:latin typeface="Berlin Sans FB" panose="020E0602020502020306" pitchFamily="34" charset="0"/>
              </a:rPr>
              <a:t> </a:t>
            </a:r>
            <a:r>
              <a:rPr lang="en-US" dirty="0" err="1" smtClean="0">
                <a:latin typeface="Berlin Sans FB" panose="020E0602020502020306" pitchFamily="34" charset="0"/>
              </a:rPr>
              <a:t>Kidal</a:t>
            </a:r>
            <a:r>
              <a:rPr lang="en-US" dirty="0" smtClean="0">
                <a:latin typeface="Berlin Sans FB" panose="020E0602020502020306" pitchFamily="34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smtClean="0">
                <a:latin typeface="Berlin Sans FB" panose="020E0602020502020306" pitchFamily="34" charset="0"/>
              </a:rPr>
              <a:t>   3. </a:t>
            </a:r>
            <a:r>
              <a:rPr lang="en-US" dirty="0" err="1" smtClean="0">
                <a:latin typeface="Berlin Sans FB" panose="020E0602020502020306" pitchFamily="34" charset="0"/>
              </a:rPr>
              <a:t>Tohjaya</a:t>
            </a:r>
            <a:endParaRPr lang="en-US" dirty="0" smtClean="0">
              <a:latin typeface="Berlin Sans FB" panose="020E0602020502020306" pitchFamily="34" charset="0"/>
            </a:endParaRPr>
          </a:p>
          <a:p>
            <a:pPr marL="0" indent="0">
              <a:buNone/>
            </a:pP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smtClean="0">
                <a:latin typeface="Berlin Sans FB" panose="020E0602020502020306" pitchFamily="34" charset="0"/>
              </a:rPr>
              <a:t>   4. </a:t>
            </a:r>
            <a:r>
              <a:rPr lang="en-US" dirty="0" err="1">
                <a:latin typeface="Berlin Sans FB" panose="020E0602020502020306" pitchFamily="34" charset="0"/>
              </a:rPr>
              <a:t>Wisnuwardana</a:t>
            </a:r>
            <a:r>
              <a:rPr lang="en-US" dirty="0">
                <a:latin typeface="Berlin Sans FB" panose="020E0602020502020306" pitchFamily="34" charset="0"/>
              </a:rPr>
              <a:t> (</a:t>
            </a:r>
            <a:r>
              <a:rPr lang="en-US" dirty="0" err="1">
                <a:latin typeface="Berlin Sans FB" panose="020E0602020502020306" pitchFamily="34" charset="0"/>
              </a:rPr>
              <a:t>didharmakan</a:t>
            </a:r>
            <a:r>
              <a:rPr lang="en-US" dirty="0">
                <a:latin typeface="Berlin Sans FB" panose="020E0602020502020306" pitchFamily="34" charset="0"/>
              </a:rPr>
              <a:t> di </a:t>
            </a:r>
            <a:r>
              <a:rPr lang="en-US" dirty="0" err="1">
                <a:latin typeface="Berlin Sans FB" panose="020E0602020502020306" pitchFamily="34" charset="0"/>
              </a:rPr>
              <a:t>Candi</a:t>
            </a: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err="1" smtClean="0">
                <a:latin typeface="Berlin Sans FB" panose="020E0602020502020306" pitchFamily="34" charset="0"/>
              </a:rPr>
              <a:t>jago</a:t>
            </a:r>
            <a:r>
              <a:rPr lang="en-US" dirty="0" smtClean="0">
                <a:latin typeface="Berlin Sans FB" panose="020E0602020502020306" pitchFamily="34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smtClean="0">
                <a:latin typeface="Berlin Sans FB" panose="020E0602020502020306" pitchFamily="34" charset="0"/>
              </a:rPr>
              <a:t>   5. </a:t>
            </a:r>
            <a:r>
              <a:rPr lang="en-US" dirty="0" err="1" smtClean="0">
                <a:latin typeface="Berlin Sans FB" panose="020E0602020502020306" pitchFamily="34" charset="0"/>
              </a:rPr>
              <a:t>Kertanegara</a:t>
            </a:r>
            <a:endParaRPr lang="en-US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165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586" y="0"/>
            <a:ext cx="9086414" cy="659735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499992" y="692696"/>
            <a:ext cx="504056" cy="5040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1259632" y="1628800"/>
            <a:ext cx="504056" cy="5040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2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508104" y="1700808"/>
            <a:ext cx="504056" cy="5040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3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259632" y="3787056"/>
            <a:ext cx="504056" cy="5040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5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059832" y="3020628"/>
            <a:ext cx="576064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876256" y="5013176"/>
            <a:ext cx="432048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308304" y="482851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= </a:t>
            </a:r>
            <a:r>
              <a:rPr lang="en-US" sz="1600" b="1" dirty="0" err="1" smtClean="0"/>
              <a:t>bekerjasama</a:t>
            </a:r>
            <a:endParaRPr lang="en-US" sz="1600" b="1" dirty="0"/>
          </a:p>
        </p:txBody>
      </p:sp>
      <p:sp>
        <p:nvSpPr>
          <p:cNvPr id="15" name="Rectangle 14"/>
          <p:cNvSpPr/>
          <p:nvPr/>
        </p:nvSpPr>
        <p:spPr>
          <a:xfrm>
            <a:off x="6156176" y="5301208"/>
            <a:ext cx="252028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064153" y="2804592"/>
            <a:ext cx="504056" cy="5040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337436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2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err="1" smtClean="0">
                <a:latin typeface="Berlin Sans FB" panose="020E0602020502020306" pitchFamily="34" charset="0"/>
              </a:rPr>
              <a:t>Kebesaran</a:t>
            </a:r>
            <a:r>
              <a:rPr lang="en-US" sz="4800" dirty="0" smtClean="0">
                <a:latin typeface="Berlin Sans FB" panose="020E0602020502020306" pitchFamily="34" charset="0"/>
              </a:rPr>
              <a:t> </a:t>
            </a:r>
            <a:r>
              <a:rPr lang="en-US" sz="4800" dirty="0" err="1" smtClean="0">
                <a:latin typeface="Berlin Sans FB" panose="020E0602020502020306" pitchFamily="34" charset="0"/>
              </a:rPr>
              <a:t>Kertanegara</a:t>
            </a:r>
            <a:endParaRPr lang="en-US" sz="4800" dirty="0">
              <a:latin typeface="Berlin Sans FB" panose="020E06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Berlin Sans FB" panose="020E0602020502020306" pitchFamily="34" charset="0"/>
              </a:rPr>
              <a:t>cita-cita</a:t>
            </a:r>
            <a:r>
              <a:rPr lang="en-US" dirty="0" smtClean="0">
                <a:latin typeface="Berlin Sans FB" panose="020E0602020502020306" pitchFamily="34" charset="0"/>
              </a:rPr>
              <a:t>: </a:t>
            </a:r>
            <a:r>
              <a:rPr lang="en-US" dirty="0" err="1" smtClean="0">
                <a:latin typeface="Berlin Sans FB" panose="020E0602020502020306" pitchFamily="34" charset="0"/>
              </a:rPr>
              <a:t>memperluas</a:t>
            </a:r>
            <a:r>
              <a:rPr lang="en-US" dirty="0" smtClean="0">
                <a:latin typeface="Berlin Sans FB" panose="020E0602020502020306" pitchFamily="34" charset="0"/>
              </a:rPr>
              <a:t> </a:t>
            </a:r>
            <a:r>
              <a:rPr lang="en-US" dirty="0" err="1" smtClean="0">
                <a:latin typeface="Berlin Sans FB" panose="020E0602020502020306" pitchFamily="34" charset="0"/>
              </a:rPr>
              <a:t>kekuasaan</a:t>
            </a:r>
            <a:r>
              <a:rPr lang="en-US" dirty="0" smtClean="0">
                <a:latin typeface="Berlin Sans FB" panose="020E0602020502020306" pitchFamily="34" charset="0"/>
              </a:rPr>
              <a:t> </a:t>
            </a:r>
            <a:r>
              <a:rPr lang="en-US" dirty="0" err="1" smtClean="0">
                <a:latin typeface="Berlin Sans FB" panose="020E0602020502020306" pitchFamily="34" charset="0"/>
              </a:rPr>
              <a:t>Singasari</a:t>
            </a:r>
            <a:r>
              <a:rPr lang="en-US" dirty="0" smtClean="0">
                <a:latin typeface="Berlin Sans FB" panose="020E0602020502020306" pitchFamily="34" charset="0"/>
              </a:rPr>
              <a:t> </a:t>
            </a:r>
            <a:r>
              <a:rPr lang="en-US" dirty="0" err="1" smtClean="0">
                <a:latin typeface="Berlin Sans FB" panose="020E0602020502020306" pitchFamily="34" charset="0"/>
              </a:rPr>
              <a:t>ke</a:t>
            </a:r>
            <a:r>
              <a:rPr lang="en-US" dirty="0" smtClean="0">
                <a:latin typeface="Berlin Sans FB" panose="020E0602020502020306" pitchFamily="34" charset="0"/>
              </a:rPr>
              <a:t> </a:t>
            </a:r>
            <a:r>
              <a:rPr lang="en-US" dirty="0" err="1" smtClean="0">
                <a:latin typeface="Berlin Sans FB" panose="020E0602020502020306" pitchFamily="34" charset="0"/>
              </a:rPr>
              <a:t>seluruh</a:t>
            </a:r>
            <a:r>
              <a:rPr lang="en-US" dirty="0" smtClean="0">
                <a:latin typeface="Berlin Sans FB" panose="020E0602020502020306" pitchFamily="34" charset="0"/>
              </a:rPr>
              <a:t> </a:t>
            </a:r>
            <a:r>
              <a:rPr lang="en-US" dirty="0" err="1" smtClean="0">
                <a:latin typeface="Berlin Sans FB" panose="020E0602020502020306" pitchFamily="34" charset="0"/>
              </a:rPr>
              <a:t>wilayah</a:t>
            </a:r>
            <a:r>
              <a:rPr lang="en-US" dirty="0" smtClean="0">
                <a:latin typeface="Berlin Sans FB" panose="020E0602020502020306" pitchFamily="34" charset="0"/>
              </a:rPr>
              <a:t> Indonesia</a:t>
            </a:r>
          </a:p>
          <a:p>
            <a:r>
              <a:rPr lang="en-US" dirty="0" smtClean="0">
                <a:latin typeface="Berlin Sans FB" panose="020E0602020502020306" pitchFamily="34" charset="0"/>
              </a:rPr>
              <a:t>Usaha:</a:t>
            </a:r>
          </a:p>
          <a:p>
            <a:pPr marL="0" indent="0">
              <a:buNone/>
            </a:pP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smtClean="0">
                <a:latin typeface="Berlin Sans FB" panose="020E0602020502020306" pitchFamily="34" charset="0"/>
              </a:rPr>
              <a:t>  1.  </a:t>
            </a:r>
            <a:r>
              <a:rPr lang="en-US" dirty="0" err="1" smtClean="0">
                <a:latin typeface="Berlin Sans FB" panose="020E0602020502020306" pitchFamily="34" charset="0"/>
              </a:rPr>
              <a:t>memperkuat</a:t>
            </a:r>
            <a:r>
              <a:rPr lang="en-US" dirty="0" smtClean="0">
                <a:latin typeface="Berlin Sans FB" panose="020E0602020502020306" pitchFamily="34" charset="0"/>
              </a:rPr>
              <a:t> </a:t>
            </a:r>
            <a:r>
              <a:rPr lang="en-US" dirty="0" err="1" smtClean="0">
                <a:latin typeface="Berlin Sans FB" panose="020E0602020502020306" pitchFamily="34" charset="0"/>
              </a:rPr>
              <a:t>angkatan</a:t>
            </a:r>
            <a:r>
              <a:rPr lang="en-US" dirty="0" smtClean="0">
                <a:latin typeface="Berlin Sans FB" panose="020E0602020502020306" pitchFamily="34" charset="0"/>
              </a:rPr>
              <a:t> </a:t>
            </a:r>
            <a:r>
              <a:rPr lang="en-US" dirty="0" err="1" smtClean="0">
                <a:latin typeface="Berlin Sans FB" panose="020E0602020502020306" pitchFamily="34" charset="0"/>
              </a:rPr>
              <a:t>perang</a:t>
            </a:r>
            <a:endParaRPr lang="en-US" dirty="0" smtClean="0">
              <a:latin typeface="Berlin Sans FB" panose="020E0602020502020306" pitchFamily="34" charset="0"/>
            </a:endParaRPr>
          </a:p>
          <a:p>
            <a:pPr marL="0" indent="0">
              <a:buNone/>
            </a:pP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smtClean="0">
                <a:latin typeface="Berlin Sans FB" panose="020E0602020502020306" pitchFamily="34" charset="0"/>
              </a:rPr>
              <a:t>  2. </a:t>
            </a:r>
            <a:r>
              <a:rPr lang="en-US" dirty="0" err="1" smtClean="0">
                <a:latin typeface="Berlin Sans FB" panose="020E0602020502020306" pitchFamily="34" charset="0"/>
              </a:rPr>
              <a:t>menumpas</a:t>
            </a:r>
            <a:r>
              <a:rPr lang="en-US" dirty="0" smtClean="0">
                <a:latin typeface="Berlin Sans FB" panose="020E0602020502020306" pitchFamily="34" charset="0"/>
              </a:rPr>
              <a:t> </a:t>
            </a:r>
            <a:r>
              <a:rPr lang="en-US" dirty="0" err="1" smtClean="0">
                <a:latin typeface="Berlin Sans FB" panose="020E0602020502020306" pitchFamily="34" charset="0"/>
              </a:rPr>
              <a:t>pemberontakan</a:t>
            </a:r>
            <a:endParaRPr lang="en-US" dirty="0" smtClean="0">
              <a:latin typeface="Berlin Sans FB" panose="020E0602020502020306" pitchFamily="34" charset="0"/>
            </a:endParaRPr>
          </a:p>
          <a:p>
            <a:pPr marL="0" indent="0">
              <a:buNone/>
            </a:pPr>
            <a:r>
              <a:rPr lang="en-US" dirty="0">
                <a:latin typeface="Berlin Sans FB" panose="020E0602020502020306" pitchFamily="34" charset="0"/>
              </a:rPr>
              <a:t> </a:t>
            </a:r>
            <a:r>
              <a:rPr lang="en-US" dirty="0" smtClean="0">
                <a:latin typeface="Berlin Sans FB" panose="020E0602020502020306" pitchFamily="34" charset="0"/>
              </a:rPr>
              <a:t>  3. </a:t>
            </a:r>
            <a:r>
              <a:rPr lang="en-US" dirty="0" err="1" smtClean="0">
                <a:latin typeface="Berlin Sans FB" panose="020E0602020502020306" pitchFamily="34" charset="0"/>
              </a:rPr>
              <a:t>Raden</a:t>
            </a:r>
            <a:r>
              <a:rPr lang="en-US" dirty="0" smtClean="0">
                <a:latin typeface="Berlin Sans FB" panose="020E0602020502020306" pitchFamily="34" charset="0"/>
              </a:rPr>
              <a:t> </a:t>
            </a:r>
            <a:r>
              <a:rPr lang="en-US" dirty="0" err="1" smtClean="0">
                <a:latin typeface="Berlin Sans FB" panose="020E0602020502020306" pitchFamily="34" charset="0"/>
              </a:rPr>
              <a:t>wijaya</a:t>
            </a:r>
            <a:r>
              <a:rPr lang="en-US" dirty="0" smtClean="0">
                <a:latin typeface="Berlin Sans FB" panose="020E0602020502020306" pitchFamily="34" charset="0"/>
              </a:rPr>
              <a:t> </a:t>
            </a:r>
            <a:r>
              <a:rPr lang="en-US" dirty="0" err="1" smtClean="0">
                <a:latin typeface="Berlin Sans FB" panose="020E0602020502020306" pitchFamily="34" charset="0"/>
              </a:rPr>
              <a:t>dijadikan</a:t>
            </a:r>
            <a:r>
              <a:rPr lang="en-US" dirty="0" smtClean="0">
                <a:latin typeface="Berlin Sans FB" panose="020E0602020502020306" pitchFamily="34" charset="0"/>
              </a:rPr>
              <a:t> </a:t>
            </a:r>
            <a:r>
              <a:rPr lang="en-US" dirty="0" err="1" smtClean="0">
                <a:latin typeface="Berlin Sans FB" panose="020E0602020502020306" pitchFamily="34" charset="0"/>
              </a:rPr>
              <a:t>menantu</a:t>
            </a:r>
            <a:endParaRPr lang="en-US" dirty="0">
              <a:latin typeface="Berlin Sans FB" panose="020E0602020502020306" pitchFamily="34" charset="0"/>
            </a:endParaRPr>
          </a:p>
          <a:p>
            <a:pPr marL="685800" indent="-457200">
              <a:buNone/>
            </a:pPr>
            <a:r>
              <a:rPr lang="en-US" dirty="0" smtClean="0">
                <a:latin typeface="Berlin Sans FB" panose="020E0602020502020306" pitchFamily="34" charset="0"/>
              </a:rPr>
              <a:t>4.  </a:t>
            </a:r>
            <a:r>
              <a:rPr lang="en-US" dirty="0" err="1" smtClean="0">
                <a:latin typeface="Berlin Sans FB" panose="020E0602020502020306" pitchFamily="34" charset="0"/>
              </a:rPr>
              <a:t>Jayakatwang</a:t>
            </a:r>
            <a:r>
              <a:rPr lang="en-US" dirty="0" smtClean="0">
                <a:latin typeface="Berlin Sans FB" panose="020E0602020502020306" pitchFamily="34" charset="0"/>
              </a:rPr>
              <a:t> </a:t>
            </a:r>
            <a:r>
              <a:rPr lang="en-US" dirty="0" err="1" smtClean="0">
                <a:latin typeface="Berlin Sans FB" panose="020E0602020502020306" pitchFamily="34" charset="0"/>
              </a:rPr>
              <a:t>keturunan</a:t>
            </a:r>
            <a:r>
              <a:rPr lang="en-US" dirty="0" smtClean="0">
                <a:latin typeface="Berlin Sans FB" panose="020E0602020502020306" pitchFamily="34" charset="0"/>
              </a:rPr>
              <a:t> Kediri </a:t>
            </a:r>
            <a:r>
              <a:rPr lang="en-US" dirty="0" err="1" smtClean="0">
                <a:latin typeface="Berlin Sans FB" panose="020E0602020502020306" pitchFamily="34" charset="0"/>
              </a:rPr>
              <a:t>dijadikan</a:t>
            </a:r>
            <a:r>
              <a:rPr lang="en-US" dirty="0" smtClean="0">
                <a:latin typeface="Berlin Sans FB" panose="020E0602020502020306" pitchFamily="34" charset="0"/>
              </a:rPr>
              <a:t> raja </a:t>
            </a:r>
            <a:r>
              <a:rPr lang="en-US" dirty="0" err="1" smtClean="0">
                <a:latin typeface="Berlin Sans FB" panose="020E0602020502020306" pitchFamily="34" charset="0"/>
              </a:rPr>
              <a:t>kecil</a:t>
            </a:r>
            <a:r>
              <a:rPr lang="en-US" dirty="0" smtClean="0">
                <a:latin typeface="Berlin Sans FB" panose="020E0602020502020306" pitchFamily="34" charset="0"/>
              </a:rPr>
              <a:t> di Kediri</a:t>
            </a:r>
          </a:p>
          <a:p>
            <a:pPr marL="0" indent="0">
              <a:buNone/>
            </a:pPr>
            <a:endParaRPr lang="en-US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280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rlin Sans FB" panose="020E0602020502020306" pitchFamily="34" charset="0"/>
              </a:rPr>
              <a:t>EKSPANSI KERTANEGARA</a:t>
            </a: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85000" lnSpcReduction="10000"/>
          </a:bodyPr>
          <a:lstStyle/>
          <a:p>
            <a:r>
              <a:rPr lang="en-US" sz="3300" dirty="0" err="1" smtClean="0">
                <a:latin typeface="Berlin Sans FB" panose="020E0602020502020306" pitchFamily="34" charset="0"/>
              </a:rPr>
              <a:t>Mengirimkan</a:t>
            </a:r>
            <a:r>
              <a:rPr lang="en-US" sz="3300" dirty="0" smtClean="0">
                <a:latin typeface="Berlin Sans FB" panose="020E0602020502020306" pitchFamily="34" charset="0"/>
              </a:rPr>
              <a:t> </a:t>
            </a:r>
            <a:r>
              <a:rPr lang="en-US" sz="3300" dirty="0" err="1" smtClean="0">
                <a:latin typeface="Berlin Sans FB" panose="020E0602020502020306" pitchFamily="34" charset="0"/>
              </a:rPr>
              <a:t>ekspedisi</a:t>
            </a:r>
            <a:r>
              <a:rPr lang="en-US" sz="3300" dirty="0" smtClean="0">
                <a:latin typeface="Berlin Sans FB" panose="020E0602020502020306" pitchFamily="34" charset="0"/>
              </a:rPr>
              <a:t> </a:t>
            </a:r>
            <a:r>
              <a:rPr lang="en-US" sz="3300" dirty="0" err="1" smtClean="0">
                <a:latin typeface="Berlin Sans FB" panose="020E0602020502020306" pitchFamily="34" charset="0"/>
              </a:rPr>
              <a:t>Pamalayu</a:t>
            </a:r>
            <a:r>
              <a:rPr lang="en-US" sz="3300" dirty="0" smtClean="0">
                <a:latin typeface="Berlin Sans FB" panose="020E0602020502020306" pitchFamily="34" charset="0"/>
              </a:rPr>
              <a:t> </a:t>
            </a:r>
            <a:r>
              <a:rPr lang="en-US" sz="3300" dirty="0" err="1" smtClean="0">
                <a:latin typeface="Berlin Sans FB" panose="020E0602020502020306" pitchFamily="34" charset="0"/>
              </a:rPr>
              <a:t>untuk</a:t>
            </a:r>
            <a:r>
              <a:rPr lang="en-US" sz="3300" dirty="0" smtClean="0">
                <a:latin typeface="Berlin Sans FB" panose="020E0602020502020306" pitchFamily="34" charset="0"/>
              </a:rPr>
              <a:t> </a:t>
            </a:r>
            <a:r>
              <a:rPr lang="en-US" sz="3300" dirty="0" err="1" smtClean="0">
                <a:latin typeface="Berlin Sans FB" panose="020E0602020502020306" pitchFamily="34" charset="0"/>
              </a:rPr>
              <a:t>menjalin</a:t>
            </a:r>
            <a:r>
              <a:rPr lang="en-US" sz="3300" dirty="0" smtClean="0">
                <a:latin typeface="Berlin Sans FB" panose="020E0602020502020306" pitchFamily="34" charset="0"/>
              </a:rPr>
              <a:t> </a:t>
            </a:r>
            <a:r>
              <a:rPr lang="en-US" sz="3300" dirty="0" err="1" smtClean="0">
                <a:latin typeface="Berlin Sans FB" panose="020E0602020502020306" pitchFamily="34" charset="0"/>
              </a:rPr>
              <a:t>kerjasama</a:t>
            </a:r>
            <a:r>
              <a:rPr lang="en-US" sz="3300" dirty="0" smtClean="0">
                <a:latin typeface="Berlin Sans FB" panose="020E0602020502020306" pitchFamily="34" charset="0"/>
              </a:rPr>
              <a:t> </a:t>
            </a:r>
            <a:r>
              <a:rPr lang="en-US" sz="3300" dirty="0" err="1" smtClean="0">
                <a:latin typeface="Berlin Sans FB" panose="020E0602020502020306" pitchFamily="34" charset="0"/>
              </a:rPr>
              <a:t>mengahadapi</a:t>
            </a:r>
            <a:r>
              <a:rPr lang="en-US" sz="3300" dirty="0" smtClean="0">
                <a:latin typeface="Berlin Sans FB" panose="020E0602020502020306" pitchFamily="34" charset="0"/>
              </a:rPr>
              <a:t> </a:t>
            </a:r>
            <a:r>
              <a:rPr lang="en-US" sz="3300" dirty="0" err="1" smtClean="0">
                <a:latin typeface="Berlin Sans FB" panose="020E0602020502020306" pitchFamily="34" charset="0"/>
              </a:rPr>
              <a:t>Sriwijaya</a:t>
            </a:r>
            <a:r>
              <a:rPr lang="en-US" sz="3300" dirty="0" smtClean="0">
                <a:latin typeface="Berlin Sans FB" panose="020E0602020502020306" pitchFamily="34" charset="0"/>
              </a:rPr>
              <a:t> </a:t>
            </a:r>
            <a:r>
              <a:rPr lang="en-US" sz="3300" dirty="0" err="1" smtClean="0">
                <a:latin typeface="Berlin Sans FB" panose="020E0602020502020306" pitchFamily="34" charset="0"/>
              </a:rPr>
              <a:t>dan</a:t>
            </a:r>
            <a:r>
              <a:rPr lang="en-US" sz="3300" dirty="0" smtClean="0">
                <a:latin typeface="Berlin Sans FB" panose="020E0602020502020306" pitchFamily="34" charset="0"/>
              </a:rPr>
              <a:t> </a:t>
            </a:r>
            <a:r>
              <a:rPr lang="en-US" sz="3300" dirty="0" err="1" smtClean="0">
                <a:latin typeface="Berlin Sans FB" panose="020E0602020502020306" pitchFamily="34" charset="0"/>
              </a:rPr>
              <a:t>dan</a:t>
            </a:r>
            <a:r>
              <a:rPr lang="en-US" sz="3300" dirty="0" smtClean="0">
                <a:latin typeface="Berlin Sans FB" panose="020E0602020502020306" pitchFamily="34" charset="0"/>
              </a:rPr>
              <a:t> </a:t>
            </a:r>
            <a:r>
              <a:rPr lang="en-US" sz="3300" dirty="0" err="1" smtClean="0">
                <a:latin typeface="Berlin Sans FB" panose="020E0602020502020306" pitchFamily="34" charset="0"/>
              </a:rPr>
              <a:t>Kubilai</a:t>
            </a:r>
            <a:r>
              <a:rPr lang="en-US" sz="3300" dirty="0" smtClean="0">
                <a:latin typeface="Berlin Sans FB" panose="020E0602020502020306" pitchFamily="34" charset="0"/>
              </a:rPr>
              <a:t> Khan (Mongol)</a:t>
            </a:r>
          </a:p>
          <a:p>
            <a:r>
              <a:rPr lang="en-US" sz="3300" dirty="0" err="1" smtClean="0">
                <a:latin typeface="Berlin Sans FB" panose="020E0602020502020306" pitchFamily="34" charset="0"/>
              </a:rPr>
              <a:t>Ekspedisi</a:t>
            </a:r>
            <a:r>
              <a:rPr lang="en-US" sz="3300" dirty="0" smtClean="0">
                <a:latin typeface="Berlin Sans FB" panose="020E0602020502020306" pitchFamily="34" charset="0"/>
              </a:rPr>
              <a:t> Bali</a:t>
            </a:r>
          </a:p>
          <a:p>
            <a:r>
              <a:rPr lang="en-US" sz="3300" dirty="0" err="1" smtClean="0">
                <a:latin typeface="Berlin Sans FB" panose="020E0602020502020306" pitchFamily="34" charset="0"/>
              </a:rPr>
              <a:t>Mengirimkan</a:t>
            </a:r>
            <a:r>
              <a:rPr lang="en-US" sz="3300" dirty="0" smtClean="0">
                <a:latin typeface="Berlin Sans FB" panose="020E0602020502020306" pitchFamily="34" charset="0"/>
              </a:rPr>
              <a:t> </a:t>
            </a:r>
            <a:r>
              <a:rPr lang="en-US" sz="3300" dirty="0" err="1" smtClean="0">
                <a:latin typeface="Berlin Sans FB" panose="020E0602020502020306" pitchFamily="34" charset="0"/>
              </a:rPr>
              <a:t>patung</a:t>
            </a:r>
            <a:r>
              <a:rPr lang="en-US" sz="3300" dirty="0" smtClean="0">
                <a:latin typeface="Berlin Sans FB" panose="020E0602020502020306" pitchFamily="34" charset="0"/>
              </a:rPr>
              <a:t> </a:t>
            </a:r>
            <a:r>
              <a:rPr lang="en-US" sz="3300" dirty="0" err="1" smtClean="0">
                <a:latin typeface="Berlin Sans FB" panose="020E0602020502020306" pitchFamily="34" charset="0"/>
              </a:rPr>
              <a:t>ke</a:t>
            </a:r>
            <a:r>
              <a:rPr lang="en-US" sz="3300" dirty="0" smtClean="0">
                <a:latin typeface="Berlin Sans FB" panose="020E0602020502020306" pitchFamily="34" charset="0"/>
              </a:rPr>
              <a:t> Raja </a:t>
            </a:r>
            <a:r>
              <a:rPr lang="en-US" sz="3300" dirty="0" err="1" smtClean="0">
                <a:latin typeface="Berlin Sans FB" panose="020E0602020502020306" pitchFamily="34" charset="0"/>
              </a:rPr>
              <a:t>Melayu</a:t>
            </a:r>
            <a:r>
              <a:rPr lang="en-US" sz="3300" dirty="0" smtClean="0">
                <a:latin typeface="Berlin Sans FB" panose="020E0602020502020306" pitchFamily="34" charset="0"/>
              </a:rPr>
              <a:t> </a:t>
            </a:r>
            <a:r>
              <a:rPr lang="en-US" sz="3300" dirty="0" err="1" smtClean="0">
                <a:latin typeface="Berlin Sans FB" panose="020E0602020502020306" pitchFamily="34" charset="0"/>
              </a:rPr>
              <a:t>sebagai</a:t>
            </a:r>
            <a:r>
              <a:rPr lang="en-US" sz="3300" dirty="0" smtClean="0">
                <a:latin typeface="Berlin Sans FB" panose="020E0602020502020306" pitchFamily="34" charset="0"/>
              </a:rPr>
              <a:t> </a:t>
            </a:r>
            <a:r>
              <a:rPr lang="en-US" sz="3300" dirty="0" err="1" smtClean="0">
                <a:latin typeface="Berlin Sans FB" panose="020E0602020502020306" pitchFamily="34" charset="0"/>
              </a:rPr>
              <a:t>tanda</a:t>
            </a:r>
            <a:r>
              <a:rPr lang="en-US" sz="3300" dirty="0" smtClean="0">
                <a:latin typeface="Berlin Sans FB" panose="020E0602020502020306" pitchFamily="34" charset="0"/>
              </a:rPr>
              <a:t> </a:t>
            </a:r>
            <a:r>
              <a:rPr lang="en-US" sz="3300" dirty="0" err="1" smtClean="0">
                <a:latin typeface="Berlin Sans FB" panose="020E0602020502020306" pitchFamily="34" charset="0"/>
              </a:rPr>
              <a:t>persahabatan</a:t>
            </a:r>
            <a:endParaRPr lang="en-US" sz="3300" dirty="0" smtClean="0">
              <a:latin typeface="Berlin Sans FB" panose="020E0602020502020306" pitchFamily="34" charset="0"/>
            </a:endParaRPr>
          </a:p>
          <a:p>
            <a:r>
              <a:rPr lang="en-US" sz="3300" dirty="0" err="1" smtClean="0">
                <a:latin typeface="Berlin Sans FB" panose="020E0602020502020306" pitchFamily="34" charset="0"/>
              </a:rPr>
              <a:t>Menjalin</a:t>
            </a:r>
            <a:r>
              <a:rPr lang="en-US" sz="3300" dirty="0" smtClean="0">
                <a:latin typeface="Berlin Sans FB" panose="020E0602020502020306" pitchFamily="34" charset="0"/>
              </a:rPr>
              <a:t> </a:t>
            </a:r>
            <a:r>
              <a:rPr lang="en-US" sz="3300" dirty="0" err="1" smtClean="0">
                <a:latin typeface="Berlin Sans FB" panose="020E0602020502020306" pitchFamily="34" charset="0"/>
              </a:rPr>
              <a:t>kerjasama</a:t>
            </a:r>
            <a:r>
              <a:rPr lang="en-US" sz="3300" dirty="0" smtClean="0">
                <a:latin typeface="Berlin Sans FB" panose="020E0602020502020306" pitchFamily="34" charset="0"/>
              </a:rPr>
              <a:t> </a:t>
            </a:r>
            <a:r>
              <a:rPr lang="en-US" sz="3300" dirty="0" err="1" smtClean="0">
                <a:latin typeface="Berlin Sans FB" panose="020E0602020502020306" pitchFamily="34" charset="0"/>
              </a:rPr>
              <a:t>dengan</a:t>
            </a:r>
            <a:r>
              <a:rPr lang="en-US" sz="3300" dirty="0" smtClean="0">
                <a:latin typeface="Berlin Sans FB" panose="020E0602020502020306" pitchFamily="34" charset="0"/>
              </a:rPr>
              <a:t> Malaya-</a:t>
            </a:r>
            <a:r>
              <a:rPr lang="en-US" sz="3300" dirty="0" err="1" smtClean="0">
                <a:latin typeface="Berlin Sans FB" panose="020E0602020502020306" pitchFamily="34" charset="0"/>
              </a:rPr>
              <a:t>IndoTiongkok</a:t>
            </a:r>
            <a:endParaRPr lang="en-US" sz="3300" dirty="0" smtClean="0">
              <a:latin typeface="Berlin Sans FB" panose="020E0602020502020306" pitchFamily="34" charset="0"/>
            </a:endParaRPr>
          </a:p>
          <a:p>
            <a:pPr marL="0" indent="0">
              <a:buNone/>
            </a:pPr>
            <a:endParaRPr lang="en-US" sz="3300" dirty="0" smtClean="0">
              <a:latin typeface="Berlin Sans FB" panose="020E0602020502020306" pitchFamily="34" charset="0"/>
            </a:endParaRPr>
          </a:p>
          <a:p>
            <a:pPr marL="0" indent="0">
              <a:buNone/>
            </a:pPr>
            <a:r>
              <a:rPr lang="en-US" sz="3800" dirty="0" err="1">
                <a:latin typeface="Berlin Sans FB" panose="020E0602020502020306" pitchFamily="34" charset="0"/>
              </a:rPr>
              <a:t>Singasari</a:t>
            </a:r>
            <a:r>
              <a:rPr lang="en-US" sz="3800" dirty="0">
                <a:latin typeface="Berlin Sans FB" panose="020E0602020502020306" pitchFamily="34" charset="0"/>
              </a:rPr>
              <a:t> </a:t>
            </a:r>
            <a:r>
              <a:rPr lang="en-US" sz="3800" dirty="0" err="1">
                <a:latin typeface="Berlin Sans FB" panose="020E0602020502020306" pitchFamily="34" charset="0"/>
              </a:rPr>
              <a:t>runtuh</a:t>
            </a:r>
            <a:r>
              <a:rPr lang="en-US" sz="3800" dirty="0">
                <a:latin typeface="Berlin Sans FB" panose="020E0602020502020306" pitchFamily="34" charset="0"/>
              </a:rPr>
              <a:t> </a:t>
            </a:r>
            <a:r>
              <a:rPr lang="en-US" sz="3800" dirty="0" err="1">
                <a:latin typeface="Berlin Sans FB" panose="020E0602020502020306" pitchFamily="34" charset="0"/>
              </a:rPr>
              <a:t>karena</a:t>
            </a:r>
            <a:r>
              <a:rPr lang="en-US" sz="3800" dirty="0">
                <a:latin typeface="Berlin Sans FB" panose="020E0602020502020306" pitchFamily="34" charset="0"/>
              </a:rPr>
              <a:t> </a:t>
            </a:r>
            <a:r>
              <a:rPr lang="en-US" sz="3800" dirty="0" err="1">
                <a:latin typeface="Berlin Sans FB" panose="020E0602020502020306" pitchFamily="34" charset="0"/>
              </a:rPr>
              <a:t>diserang</a:t>
            </a:r>
            <a:r>
              <a:rPr lang="en-US" sz="3800" dirty="0">
                <a:latin typeface="Berlin Sans FB" panose="020E0602020502020306" pitchFamily="34" charset="0"/>
              </a:rPr>
              <a:t> </a:t>
            </a:r>
            <a:r>
              <a:rPr lang="en-US" sz="3800" dirty="0" err="1">
                <a:latin typeface="Berlin Sans FB" panose="020E0602020502020306" pitchFamily="34" charset="0"/>
              </a:rPr>
              <a:t>Jayakatwang</a:t>
            </a:r>
            <a:r>
              <a:rPr lang="en-US" sz="3800" dirty="0">
                <a:latin typeface="Berlin Sans FB" panose="020E0602020502020306" pitchFamily="34" charset="0"/>
              </a:rPr>
              <a:t> yang </a:t>
            </a:r>
            <a:r>
              <a:rPr lang="en-US" sz="3800" dirty="0" err="1">
                <a:latin typeface="Berlin Sans FB" panose="020E0602020502020306" pitchFamily="34" charset="0"/>
              </a:rPr>
              <a:t>pernah</a:t>
            </a:r>
            <a:r>
              <a:rPr lang="en-US" sz="3800" dirty="0">
                <a:latin typeface="Berlin Sans FB" panose="020E0602020502020306" pitchFamily="34" charset="0"/>
              </a:rPr>
              <a:t> </a:t>
            </a:r>
            <a:r>
              <a:rPr lang="en-US" sz="3800" dirty="0" err="1">
                <a:latin typeface="Berlin Sans FB" panose="020E0602020502020306" pitchFamily="34" charset="0"/>
              </a:rPr>
              <a:t>diangkatnya</a:t>
            </a:r>
            <a:r>
              <a:rPr lang="en-US" sz="3800" dirty="0">
                <a:latin typeface="Berlin Sans FB" panose="020E0602020502020306" pitchFamily="34" charset="0"/>
              </a:rPr>
              <a:t> </a:t>
            </a:r>
            <a:r>
              <a:rPr lang="en-US" sz="3800" dirty="0" err="1">
                <a:latin typeface="Berlin Sans FB" panose="020E0602020502020306" pitchFamily="34" charset="0"/>
              </a:rPr>
              <a:t>sebagai</a:t>
            </a:r>
            <a:r>
              <a:rPr lang="en-US" sz="3800" dirty="0">
                <a:latin typeface="Berlin Sans FB" panose="020E0602020502020306" pitchFamily="34" charset="0"/>
              </a:rPr>
              <a:t> raja </a:t>
            </a:r>
            <a:r>
              <a:rPr lang="en-US" sz="3800" dirty="0" err="1">
                <a:latin typeface="Berlin Sans FB" panose="020E0602020502020306" pitchFamily="34" charset="0"/>
              </a:rPr>
              <a:t>kecil</a:t>
            </a:r>
            <a:r>
              <a:rPr lang="en-US" sz="3800" dirty="0">
                <a:latin typeface="Berlin Sans FB" panose="020E0602020502020306" pitchFamily="34" charset="0"/>
              </a:rPr>
              <a:t> Kediri</a:t>
            </a:r>
          </a:p>
        </p:txBody>
      </p:sp>
    </p:spTree>
    <p:extLst>
      <p:ext uri="{BB962C8B-B14F-4D97-AF65-F5344CB8AC3E}">
        <p14:creationId xmlns:p14="http://schemas.microsoft.com/office/powerpoint/2010/main" xmlns="" val="416427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PETA PERSEBARAN </a:t>
            </a:r>
            <a:endParaRPr lang="id-ID" dirty="0"/>
          </a:p>
        </p:txBody>
      </p:sp>
      <p:pic>
        <p:nvPicPr>
          <p:cNvPr id="1026" name="Picture 2" descr="F:\workshop 2013\Proliferation_of_Buddhis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774"/>
            <a:ext cx="8568952" cy="506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9764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asil gambar untuk LETAK SINGASA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047" y="1112912"/>
            <a:ext cx="8988425" cy="572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6622" y="2456"/>
            <a:ext cx="8229600" cy="1143000"/>
          </a:xfrm>
        </p:spPr>
        <p:txBody>
          <a:bodyPr>
            <a:normAutofit/>
          </a:bodyPr>
          <a:lstStyle/>
          <a:p>
            <a:r>
              <a:rPr lang="id-ID" sz="4800" dirty="0" smtClean="0">
                <a:latin typeface="Berlin Sans FB" panose="020E0602020502020306" pitchFamily="34" charset="0"/>
              </a:rPr>
              <a:t>SINGASARI</a:t>
            </a:r>
            <a:endParaRPr lang="id-ID" sz="48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69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rlin Sans FB" pitchFamily="34" charset="0"/>
              </a:rPr>
              <a:t>PENINGGALAN</a:t>
            </a:r>
            <a:endParaRPr lang="en-US" dirty="0">
              <a:latin typeface="Berlin Sans FB" pitchFamily="34" charset="0"/>
            </a:endParaRPr>
          </a:p>
        </p:txBody>
      </p:sp>
      <p:pic>
        <p:nvPicPr>
          <p:cNvPr id="3074" name="Picture 2" descr="Hasil gambar untuk candi kid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84784"/>
            <a:ext cx="3960440" cy="493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asil gambar untuk candi ja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25068"/>
            <a:ext cx="5254112" cy="348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9552" y="1625068"/>
            <a:ext cx="18181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Berlin Sans FB" pitchFamily="34" charset="0"/>
              </a:rPr>
              <a:t>Candi</a:t>
            </a: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err="1">
                <a:latin typeface="Berlin Sans FB" pitchFamily="34" charset="0"/>
              </a:rPr>
              <a:t>Jago</a:t>
            </a:r>
            <a:endParaRPr lang="en-US" sz="2800" dirty="0">
              <a:latin typeface="Berlin Sans FB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03402" y="1545748"/>
            <a:ext cx="19239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Berlin Sans FB" pitchFamily="34" charset="0"/>
              </a:rPr>
              <a:t>Candi</a:t>
            </a:r>
            <a:r>
              <a:rPr lang="en-US" sz="2800" dirty="0">
                <a:latin typeface="Berlin Sans FB" pitchFamily="34" charset="0"/>
              </a:rPr>
              <a:t> </a:t>
            </a:r>
            <a:r>
              <a:rPr lang="en-US" sz="2800" dirty="0" err="1">
                <a:latin typeface="Berlin Sans FB" pitchFamily="34" charset="0"/>
              </a:rPr>
              <a:t>Kidal</a:t>
            </a:r>
            <a:endParaRPr lang="en-US" sz="2800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235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latin typeface="Berlin Sans FB" panose="020E0602020502020306" pitchFamily="34" charset="0"/>
              </a:rPr>
              <a:t>MAJAPAHIT</a:t>
            </a:r>
            <a:endParaRPr lang="id-ID" dirty="0">
              <a:latin typeface="Berlin Sans FB" panose="020E0602020502020306" pitchFamily="34" charset="0"/>
            </a:endParaRPr>
          </a:p>
        </p:txBody>
      </p:sp>
      <p:pic>
        <p:nvPicPr>
          <p:cNvPr id="4098" name="Picture 2" descr="Hasil gambar untuk LETAKMAJAPAH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417638"/>
            <a:ext cx="9044343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4941169"/>
            <a:ext cx="5940153" cy="1916832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r>
              <a:rPr lang="en-US" dirty="0" err="1" smtClean="0">
                <a:latin typeface="Berlin Sans FB" panose="020E0602020502020306" pitchFamily="34" charset="0"/>
              </a:rPr>
              <a:t>Didirikan</a:t>
            </a:r>
            <a:r>
              <a:rPr lang="en-US" dirty="0" smtClean="0">
                <a:latin typeface="Berlin Sans FB" panose="020E0602020502020306" pitchFamily="34" charset="0"/>
              </a:rPr>
              <a:t> </a:t>
            </a:r>
            <a:r>
              <a:rPr lang="en-US" dirty="0" err="1" smtClean="0">
                <a:latin typeface="Berlin Sans FB" panose="020E0602020502020306" pitchFamily="34" charset="0"/>
              </a:rPr>
              <a:t>oleh</a:t>
            </a:r>
            <a:r>
              <a:rPr lang="en-US" dirty="0" smtClean="0">
                <a:latin typeface="Berlin Sans FB" panose="020E0602020502020306" pitchFamily="34" charset="0"/>
              </a:rPr>
              <a:t> </a:t>
            </a:r>
            <a:r>
              <a:rPr lang="en-US" dirty="0" err="1" smtClean="0">
                <a:latin typeface="Berlin Sans FB" panose="020E0602020502020306" pitchFamily="34" charset="0"/>
              </a:rPr>
              <a:t>Raden</a:t>
            </a:r>
            <a:r>
              <a:rPr lang="en-US" dirty="0" smtClean="0">
                <a:latin typeface="Berlin Sans FB" panose="020E0602020502020306" pitchFamily="34" charset="0"/>
              </a:rPr>
              <a:t> </a:t>
            </a:r>
            <a:r>
              <a:rPr lang="en-US" dirty="0" err="1" smtClean="0">
                <a:latin typeface="Berlin Sans FB" panose="020E0602020502020306" pitchFamily="34" charset="0"/>
              </a:rPr>
              <a:t>Wijaya</a:t>
            </a:r>
            <a:r>
              <a:rPr lang="en-US" dirty="0" smtClean="0">
                <a:latin typeface="Berlin Sans FB" panose="020E0602020502020306" pitchFamily="34" charset="0"/>
              </a:rPr>
              <a:t>  </a:t>
            </a:r>
            <a:r>
              <a:rPr lang="en-US" dirty="0" err="1" smtClean="0">
                <a:latin typeface="Berlin Sans FB" panose="020E0602020502020306" pitchFamily="34" charset="0"/>
              </a:rPr>
              <a:t>abad</a:t>
            </a:r>
            <a:r>
              <a:rPr lang="en-US" dirty="0" smtClean="0">
                <a:latin typeface="Berlin Sans FB" panose="020E0602020502020306" pitchFamily="34" charset="0"/>
              </a:rPr>
              <a:t> </a:t>
            </a:r>
            <a:r>
              <a:rPr lang="en-US" dirty="0" err="1" smtClean="0">
                <a:latin typeface="Berlin Sans FB" panose="020E0602020502020306" pitchFamily="34" charset="0"/>
              </a:rPr>
              <a:t>ke</a:t>
            </a:r>
            <a:r>
              <a:rPr lang="en-US" dirty="0" smtClean="0">
                <a:latin typeface="Berlin Sans FB" panose="020E0602020502020306" pitchFamily="34" charset="0"/>
              </a:rPr>
              <a:t> 13</a:t>
            </a:r>
          </a:p>
          <a:p>
            <a:r>
              <a:rPr lang="en-US" dirty="0" err="1" smtClean="0">
                <a:latin typeface="Berlin Sans FB" panose="020E0602020502020306" pitchFamily="34" charset="0"/>
              </a:rPr>
              <a:t>Terletak</a:t>
            </a:r>
            <a:r>
              <a:rPr lang="en-US" dirty="0" smtClean="0">
                <a:latin typeface="Berlin Sans FB" panose="020E0602020502020306" pitchFamily="34" charset="0"/>
              </a:rPr>
              <a:t> di </a:t>
            </a:r>
            <a:r>
              <a:rPr lang="en-US" dirty="0" err="1" smtClean="0">
                <a:latin typeface="Berlin Sans FB" panose="020E0602020502020306" pitchFamily="34" charset="0"/>
              </a:rPr>
              <a:t>Jawa</a:t>
            </a:r>
            <a:r>
              <a:rPr lang="en-US" dirty="0" smtClean="0">
                <a:latin typeface="Berlin Sans FB" panose="020E0602020502020306" pitchFamily="34" charset="0"/>
              </a:rPr>
              <a:t> </a:t>
            </a:r>
            <a:r>
              <a:rPr lang="en-US" dirty="0" err="1" smtClean="0">
                <a:latin typeface="Berlin Sans FB" panose="020E0602020502020306" pitchFamily="34" charset="0"/>
              </a:rPr>
              <a:t>Timur</a:t>
            </a:r>
            <a:endParaRPr lang="en-US" dirty="0" smtClean="0">
              <a:latin typeface="Berlin Sans FB" panose="020E0602020502020306" pitchFamily="34" charset="0"/>
            </a:endParaRPr>
          </a:p>
          <a:p>
            <a:r>
              <a:rPr lang="en-US" dirty="0" err="1" smtClean="0">
                <a:latin typeface="Berlin Sans FB" panose="020E0602020502020306" pitchFamily="34" charset="0"/>
              </a:rPr>
              <a:t>Corak</a:t>
            </a:r>
            <a:r>
              <a:rPr lang="en-US" dirty="0" smtClean="0">
                <a:latin typeface="Berlin Sans FB" panose="020E0602020502020306" pitchFamily="34" charset="0"/>
              </a:rPr>
              <a:t>: Hindu-</a:t>
            </a:r>
            <a:r>
              <a:rPr lang="en-US" dirty="0" err="1" smtClean="0">
                <a:latin typeface="Berlin Sans FB" panose="020E0602020502020306" pitchFamily="34" charset="0"/>
              </a:rPr>
              <a:t>Budha</a:t>
            </a:r>
            <a:endParaRPr lang="en-US" dirty="0" smtClean="0">
              <a:latin typeface="Berlin Sans FB" panose="020E0602020502020306" pitchFamily="34" charset="0"/>
            </a:endParaRPr>
          </a:p>
          <a:p>
            <a:pPr marL="0" indent="0">
              <a:buNone/>
            </a:pPr>
            <a:endParaRPr lang="en-US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228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rlin Sans FB" panose="020E0602020502020306" pitchFamily="34" charset="0"/>
              </a:rPr>
              <a:t>Raja yang </a:t>
            </a:r>
            <a:r>
              <a:rPr lang="en-US" dirty="0" err="1" smtClean="0">
                <a:latin typeface="Berlin Sans FB" panose="020E0602020502020306" pitchFamily="34" charset="0"/>
              </a:rPr>
              <a:t>menguasai</a:t>
            </a: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6238"/>
            <a:ext cx="8229600" cy="4925144"/>
          </a:xfrm>
          <a:solidFill>
            <a:schemeClr val="bg1">
              <a:alpha val="44000"/>
            </a:schemeClr>
          </a:solidFill>
        </p:spPr>
        <p:txBody>
          <a:bodyPr>
            <a:noAutofit/>
          </a:bodyPr>
          <a:lstStyle/>
          <a:p>
            <a:r>
              <a:rPr lang="en-US" sz="2800" dirty="0" err="1" smtClean="0">
                <a:latin typeface="Berlin Sans FB" panose="020E0602020502020306" pitchFamily="34" charset="0"/>
              </a:rPr>
              <a:t>Raden</a:t>
            </a:r>
            <a:r>
              <a:rPr lang="en-US" sz="2800" dirty="0" smtClean="0">
                <a:latin typeface="Berlin Sans FB" panose="020E0602020502020306" pitchFamily="34" charset="0"/>
              </a:rPr>
              <a:t> </a:t>
            </a:r>
            <a:r>
              <a:rPr lang="en-US" sz="2800" dirty="0" err="1" smtClean="0">
                <a:latin typeface="Berlin Sans FB" panose="020E0602020502020306" pitchFamily="34" charset="0"/>
              </a:rPr>
              <a:t>Wijaya</a:t>
            </a:r>
            <a:r>
              <a:rPr lang="en-US" sz="2800" dirty="0" smtClean="0">
                <a:latin typeface="Berlin Sans FB" panose="020E0602020502020306" pitchFamily="34" charset="0"/>
              </a:rPr>
              <a:t> </a:t>
            </a:r>
            <a:r>
              <a:rPr lang="en-US" sz="2800" dirty="0" smtClean="0">
                <a:latin typeface="Berlin Sans FB" panose="020E0602020502020306" pitchFamily="34" charset="0"/>
                <a:sym typeface="Wingdings" panose="05000000000000000000" pitchFamily="2" charset="2"/>
              </a:rPr>
              <a:t> </a:t>
            </a:r>
            <a:r>
              <a:rPr lang="en-US" sz="2800" dirty="0" err="1" smtClean="0">
                <a:latin typeface="Berlin Sans FB" panose="020E0602020502020306" pitchFamily="34" charset="0"/>
                <a:sym typeface="Wingdings" panose="05000000000000000000" pitchFamily="2" charset="2"/>
              </a:rPr>
              <a:t>banyak</a:t>
            </a:r>
            <a:r>
              <a:rPr lang="en-US" sz="2800" dirty="0" smtClean="0">
                <a:latin typeface="Berlin Sans FB" panose="020E0602020502020306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Berlin Sans FB" panose="020E0602020502020306" pitchFamily="34" charset="0"/>
                <a:sym typeface="Wingdings" panose="05000000000000000000" pitchFamily="2" charset="2"/>
              </a:rPr>
              <a:t>terjadi</a:t>
            </a:r>
            <a:r>
              <a:rPr lang="en-US" sz="2800" dirty="0" smtClean="0">
                <a:latin typeface="Berlin Sans FB" panose="020E0602020502020306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Berlin Sans FB" panose="020E0602020502020306" pitchFamily="34" charset="0"/>
                <a:sym typeface="Wingdings" panose="05000000000000000000" pitchFamily="2" charset="2"/>
              </a:rPr>
              <a:t>pemberontakan</a:t>
            </a:r>
            <a:r>
              <a:rPr lang="en-US" sz="2800" dirty="0" smtClean="0">
                <a:latin typeface="Berlin Sans FB" panose="020E0602020502020306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Berlin Sans FB" panose="020E0602020502020306" pitchFamily="34" charset="0"/>
                <a:sym typeface="Wingdings" panose="05000000000000000000" pitchFamily="2" charset="2"/>
              </a:rPr>
              <a:t>karena</a:t>
            </a:r>
            <a:r>
              <a:rPr lang="en-US" sz="2800" dirty="0" smtClean="0">
                <a:latin typeface="Berlin Sans FB" panose="020E0602020502020306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Berlin Sans FB" panose="020E0602020502020306" pitchFamily="34" charset="0"/>
                <a:sym typeface="Wingdings" panose="05000000000000000000" pitchFamily="2" charset="2"/>
              </a:rPr>
              <a:t>pembagian</a:t>
            </a:r>
            <a:r>
              <a:rPr lang="en-US" sz="2800" dirty="0" smtClean="0">
                <a:latin typeface="Berlin Sans FB" panose="020E0602020502020306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Berlin Sans FB" panose="020E0602020502020306" pitchFamily="34" charset="0"/>
                <a:sym typeface="Wingdings" panose="05000000000000000000" pitchFamily="2" charset="2"/>
              </a:rPr>
              <a:t>wilayah</a:t>
            </a:r>
            <a:r>
              <a:rPr lang="en-US" sz="2800" dirty="0" smtClean="0">
                <a:latin typeface="Berlin Sans FB" panose="020E0602020502020306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Berlin Sans FB" panose="020E0602020502020306" pitchFamily="34" charset="0"/>
                <a:sym typeface="Wingdings" panose="05000000000000000000" pitchFamily="2" charset="2"/>
              </a:rPr>
              <a:t>kekuasaan</a:t>
            </a:r>
            <a:r>
              <a:rPr lang="en-US" sz="2800" dirty="0" smtClean="0">
                <a:latin typeface="Berlin Sans FB" panose="020E0602020502020306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Berlin Sans FB" panose="020E0602020502020306" pitchFamily="34" charset="0"/>
                <a:sym typeface="Wingdings" panose="05000000000000000000" pitchFamily="2" charset="2"/>
              </a:rPr>
              <a:t>tidak</a:t>
            </a:r>
            <a:r>
              <a:rPr lang="en-US" sz="2800" dirty="0" smtClean="0">
                <a:latin typeface="Berlin Sans FB" panose="020E0602020502020306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Berlin Sans FB" panose="020E0602020502020306" pitchFamily="34" charset="0"/>
                <a:sym typeface="Wingdings" panose="05000000000000000000" pitchFamily="2" charset="2"/>
              </a:rPr>
              <a:t>adil</a:t>
            </a:r>
            <a:endParaRPr lang="en-US" sz="2800" dirty="0" smtClean="0">
              <a:latin typeface="Berlin Sans FB" panose="020E0602020502020306" pitchFamily="34" charset="0"/>
              <a:sym typeface="Wingdings" panose="05000000000000000000" pitchFamily="2" charset="2"/>
            </a:endParaRPr>
          </a:p>
          <a:p>
            <a:r>
              <a:rPr lang="en-US" sz="2800" dirty="0" err="1" smtClean="0">
                <a:latin typeface="Berlin Sans FB" panose="020E0602020502020306" pitchFamily="34" charset="0"/>
                <a:sym typeface="Wingdings" panose="05000000000000000000" pitchFamily="2" charset="2"/>
              </a:rPr>
              <a:t>Jayanegara</a:t>
            </a:r>
            <a:r>
              <a:rPr lang="en-US" sz="2800" dirty="0" smtClean="0">
                <a:latin typeface="Berlin Sans FB" panose="020E0602020502020306" pitchFamily="34" charset="0"/>
                <a:sym typeface="Wingdings" panose="05000000000000000000" pitchFamily="2" charset="2"/>
              </a:rPr>
              <a:t> masa </a:t>
            </a:r>
            <a:r>
              <a:rPr lang="en-US" sz="2800" dirty="0" err="1" smtClean="0">
                <a:latin typeface="Berlin Sans FB" panose="020E0602020502020306" pitchFamily="34" charset="0"/>
                <a:sym typeface="Wingdings" panose="05000000000000000000" pitchFamily="2" charset="2"/>
              </a:rPr>
              <a:t>ini</a:t>
            </a:r>
            <a:r>
              <a:rPr lang="en-US" sz="2800" dirty="0" smtClean="0">
                <a:latin typeface="Berlin Sans FB" panose="020E0602020502020306" pitchFamily="34" charset="0"/>
                <a:sym typeface="Wingdings" panose="05000000000000000000" pitchFamily="2" charset="2"/>
              </a:rPr>
              <a:t>, Gajah </a:t>
            </a:r>
            <a:r>
              <a:rPr lang="en-US" sz="2800" dirty="0" err="1" smtClean="0">
                <a:latin typeface="Berlin Sans FB" panose="020E0602020502020306" pitchFamily="34" charset="0"/>
                <a:sym typeface="Wingdings" panose="05000000000000000000" pitchFamily="2" charset="2"/>
              </a:rPr>
              <a:t>Mada</a:t>
            </a:r>
            <a:r>
              <a:rPr lang="en-US" sz="2800" dirty="0" smtClean="0">
                <a:latin typeface="Berlin Sans FB" panose="020E0602020502020306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Berlin Sans FB" panose="020E0602020502020306" pitchFamily="34" charset="0"/>
                <a:sym typeface="Wingdings" panose="05000000000000000000" pitchFamily="2" charset="2"/>
              </a:rPr>
              <a:t>diangkat</a:t>
            </a:r>
            <a:r>
              <a:rPr lang="en-US" sz="2800" dirty="0" smtClean="0">
                <a:latin typeface="Berlin Sans FB" panose="020E0602020502020306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Berlin Sans FB" panose="020E0602020502020306" pitchFamily="34" charset="0"/>
                <a:sym typeface="Wingdings" panose="05000000000000000000" pitchFamily="2" charset="2"/>
              </a:rPr>
              <a:t>menjadi</a:t>
            </a:r>
            <a:r>
              <a:rPr lang="en-US" sz="2800" dirty="0" smtClean="0">
                <a:latin typeface="Berlin Sans FB" panose="020E0602020502020306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Berlin Sans FB" panose="020E0602020502020306" pitchFamily="34" charset="0"/>
                <a:sym typeface="Wingdings" panose="05000000000000000000" pitchFamily="2" charset="2"/>
              </a:rPr>
              <a:t>patih</a:t>
            </a:r>
            <a:r>
              <a:rPr lang="en-US" sz="2800" dirty="0" smtClean="0">
                <a:latin typeface="Berlin Sans FB" panose="020E0602020502020306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Berlin Sans FB" panose="020E0602020502020306" pitchFamily="34" charset="0"/>
                <a:sym typeface="Wingdings" panose="05000000000000000000" pitchFamily="2" charset="2"/>
              </a:rPr>
              <a:t>kerena</a:t>
            </a:r>
            <a:r>
              <a:rPr lang="en-US" sz="2800" dirty="0" smtClean="0">
                <a:latin typeface="Berlin Sans FB" panose="020E0602020502020306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Berlin Sans FB" panose="020E0602020502020306" pitchFamily="34" charset="0"/>
                <a:sym typeface="Wingdings" panose="05000000000000000000" pitchFamily="2" charset="2"/>
              </a:rPr>
              <a:t>berhasil</a:t>
            </a:r>
            <a:r>
              <a:rPr lang="en-US" sz="2800" dirty="0" smtClean="0">
                <a:latin typeface="Berlin Sans FB" panose="020E0602020502020306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Berlin Sans FB" panose="020E0602020502020306" pitchFamily="34" charset="0"/>
                <a:sym typeface="Wingdings" panose="05000000000000000000" pitchFamily="2" charset="2"/>
              </a:rPr>
              <a:t>menumpas</a:t>
            </a:r>
            <a:r>
              <a:rPr lang="en-US" sz="2800" dirty="0" smtClean="0">
                <a:latin typeface="Berlin Sans FB" panose="020E0602020502020306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Berlin Sans FB" panose="020E0602020502020306" pitchFamily="34" charset="0"/>
                <a:sym typeface="Wingdings" panose="05000000000000000000" pitchFamily="2" charset="2"/>
              </a:rPr>
              <a:t>pemberontakan</a:t>
            </a:r>
            <a:endParaRPr lang="en-US" sz="2800" dirty="0" smtClean="0">
              <a:latin typeface="Berlin Sans FB" panose="020E0602020502020306" pitchFamily="34" charset="0"/>
              <a:sym typeface="Wingdings" panose="05000000000000000000" pitchFamily="2" charset="2"/>
            </a:endParaRPr>
          </a:p>
          <a:p>
            <a:r>
              <a:rPr lang="en-US" sz="2800" dirty="0" err="1" smtClean="0">
                <a:latin typeface="Berlin Sans FB" panose="020E0602020502020306" pitchFamily="34" charset="0"/>
                <a:sym typeface="Wingdings" panose="05000000000000000000" pitchFamily="2" charset="2"/>
              </a:rPr>
              <a:t>Tribuhawannatunggadewi</a:t>
            </a:r>
            <a:r>
              <a:rPr lang="en-US" sz="2800" dirty="0" smtClean="0">
                <a:latin typeface="Berlin Sans FB" panose="020E0602020502020306" pitchFamily="34" charset="0"/>
                <a:sym typeface="Wingdings" panose="05000000000000000000" pitchFamily="2" charset="2"/>
              </a:rPr>
              <a:t> (</a:t>
            </a:r>
            <a:r>
              <a:rPr lang="en-US" sz="2800" dirty="0" err="1" smtClean="0">
                <a:latin typeface="Berlin Sans FB" panose="020E0602020502020306" pitchFamily="34" charset="0"/>
                <a:sym typeface="Wingdings" panose="05000000000000000000" pitchFamily="2" charset="2"/>
              </a:rPr>
              <a:t>adik</a:t>
            </a:r>
            <a:r>
              <a:rPr lang="en-US" sz="2800" dirty="0" smtClean="0">
                <a:latin typeface="Berlin Sans FB" panose="020E0602020502020306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Berlin Sans FB" panose="020E0602020502020306" pitchFamily="34" charset="0"/>
                <a:sym typeface="Wingdings" panose="05000000000000000000" pitchFamily="2" charset="2"/>
              </a:rPr>
              <a:t>tiri</a:t>
            </a:r>
            <a:r>
              <a:rPr lang="en-US" sz="2800" dirty="0" smtClean="0">
                <a:latin typeface="Berlin Sans FB" panose="020E0602020502020306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Berlin Sans FB" panose="020E0602020502020306" pitchFamily="34" charset="0"/>
                <a:sym typeface="Wingdings" panose="05000000000000000000" pitchFamily="2" charset="2"/>
              </a:rPr>
              <a:t>Jayanegara</a:t>
            </a:r>
            <a:r>
              <a:rPr lang="en-US" sz="2800" dirty="0" smtClean="0">
                <a:latin typeface="Berlin Sans FB" panose="020E0602020502020306" pitchFamily="34" charset="0"/>
                <a:sym typeface="Wingdings" panose="05000000000000000000" pitchFamily="2" charset="2"/>
              </a:rPr>
              <a:t>)</a:t>
            </a:r>
          </a:p>
          <a:p>
            <a:pPr marL="355600" indent="0">
              <a:buNone/>
            </a:pPr>
            <a:r>
              <a:rPr lang="en-US" sz="2800" dirty="0">
                <a:latin typeface="Berlin Sans FB" panose="020E0602020502020306" pitchFamily="34" charset="0"/>
                <a:sym typeface="Wingdings" panose="05000000000000000000" pitchFamily="2" charset="2"/>
              </a:rPr>
              <a:t>M</a:t>
            </a:r>
            <a:r>
              <a:rPr lang="en-US" sz="2800" dirty="0" smtClean="0">
                <a:latin typeface="Berlin Sans FB" panose="020E0602020502020306" pitchFamily="34" charset="0"/>
                <a:sym typeface="Wingdings" panose="05000000000000000000" pitchFamily="2" charset="2"/>
              </a:rPr>
              <a:t>asa </a:t>
            </a:r>
            <a:r>
              <a:rPr lang="en-US" sz="2800" dirty="0" err="1" smtClean="0">
                <a:latin typeface="Berlin Sans FB" panose="020E0602020502020306" pitchFamily="34" charset="0"/>
                <a:sym typeface="Wingdings" panose="05000000000000000000" pitchFamily="2" charset="2"/>
              </a:rPr>
              <a:t>ini</a:t>
            </a:r>
            <a:r>
              <a:rPr lang="en-US" sz="2800" dirty="0" smtClean="0">
                <a:latin typeface="Berlin Sans FB" panose="020E0602020502020306" pitchFamily="34" charset="0"/>
                <a:sym typeface="Wingdings" panose="05000000000000000000" pitchFamily="2" charset="2"/>
              </a:rPr>
              <a:t>, Gajah </a:t>
            </a:r>
            <a:r>
              <a:rPr lang="en-US" sz="2800" dirty="0" err="1" smtClean="0">
                <a:latin typeface="Berlin Sans FB" panose="020E0602020502020306" pitchFamily="34" charset="0"/>
                <a:sym typeface="Wingdings" panose="05000000000000000000" pitchFamily="2" charset="2"/>
              </a:rPr>
              <a:t>mada</a:t>
            </a:r>
            <a:r>
              <a:rPr lang="en-US" sz="2800" dirty="0" smtClean="0">
                <a:latin typeface="Berlin Sans FB" panose="020E0602020502020306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Berlin Sans FB" panose="020E0602020502020306" pitchFamily="34" charset="0"/>
                <a:sym typeface="Wingdings" panose="05000000000000000000" pitchFamily="2" charset="2"/>
              </a:rPr>
              <a:t>diangkat</a:t>
            </a:r>
            <a:r>
              <a:rPr lang="en-US" sz="2800" dirty="0" smtClean="0">
                <a:latin typeface="Berlin Sans FB" panose="020E0602020502020306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Berlin Sans FB" panose="020E0602020502020306" pitchFamily="34" charset="0"/>
                <a:sym typeface="Wingdings" panose="05000000000000000000" pitchFamily="2" charset="2"/>
              </a:rPr>
              <a:t>menjadi</a:t>
            </a:r>
            <a:r>
              <a:rPr lang="en-US" sz="2800" dirty="0" smtClean="0">
                <a:latin typeface="Berlin Sans FB" panose="020E0602020502020306" pitchFamily="34" charset="0"/>
                <a:sym typeface="Wingdings" panose="05000000000000000000" pitchFamily="2" charset="2"/>
              </a:rPr>
              <a:t>  </a:t>
            </a:r>
            <a:r>
              <a:rPr lang="en-US" sz="2800" dirty="0" err="1">
                <a:latin typeface="Berlin Sans FB" panose="020E0602020502020306" pitchFamily="34" charset="0"/>
                <a:sym typeface="Wingdings" panose="05000000000000000000" pitchFamily="2" charset="2"/>
              </a:rPr>
              <a:t>M</a:t>
            </a:r>
            <a:r>
              <a:rPr lang="en-US" sz="2800" dirty="0" err="1" smtClean="0">
                <a:latin typeface="Berlin Sans FB" panose="020E0602020502020306" pitchFamily="34" charset="0"/>
                <a:sym typeface="Wingdings" panose="05000000000000000000" pitchFamily="2" charset="2"/>
              </a:rPr>
              <a:t>ahapatih</a:t>
            </a:r>
            <a:r>
              <a:rPr lang="en-US" sz="2800" dirty="0" smtClean="0">
                <a:latin typeface="Berlin Sans FB" panose="020E0602020502020306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Berlin Sans FB" panose="020E0602020502020306" pitchFamily="34" charset="0"/>
                <a:sym typeface="Wingdings" panose="05000000000000000000" pitchFamily="2" charset="2"/>
              </a:rPr>
              <a:t>dan</a:t>
            </a:r>
            <a:r>
              <a:rPr lang="en-US" sz="2800" dirty="0" smtClean="0">
                <a:latin typeface="Berlin Sans FB" panose="020E0602020502020306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Berlin Sans FB" panose="020E0602020502020306" pitchFamily="34" charset="0"/>
                <a:sym typeface="Wingdings" panose="05000000000000000000" pitchFamily="2" charset="2"/>
              </a:rPr>
              <a:t>mengucap</a:t>
            </a:r>
            <a:r>
              <a:rPr lang="en-US" sz="2800" dirty="0" smtClean="0">
                <a:latin typeface="Berlin Sans FB" panose="020E0602020502020306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Berlin Sans FB" panose="020E0602020502020306" pitchFamily="34" charset="0"/>
                <a:sym typeface="Wingdings" panose="05000000000000000000" pitchFamily="2" charset="2"/>
              </a:rPr>
              <a:t>S</a:t>
            </a:r>
            <a:r>
              <a:rPr lang="en-US" sz="2800" dirty="0" err="1" smtClean="0">
                <a:latin typeface="Berlin Sans FB" panose="020E0602020502020306" pitchFamily="34" charset="0"/>
                <a:sym typeface="Wingdings" panose="05000000000000000000" pitchFamily="2" charset="2"/>
              </a:rPr>
              <a:t>umpah</a:t>
            </a:r>
            <a:r>
              <a:rPr lang="en-US" sz="2800" dirty="0" smtClean="0">
                <a:latin typeface="Berlin Sans FB" panose="020E0602020502020306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Berlin Sans FB" panose="020E0602020502020306" pitchFamily="34" charset="0"/>
                <a:sym typeface="Wingdings" panose="05000000000000000000" pitchFamily="2" charset="2"/>
              </a:rPr>
              <a:t>Palapa</a:t>
            </a:r>
            <a:endParaRPr lang="en-US" sz="2800" dirty="0" smtClean="0">
              <a:latin typeface="Berlin Sans FB" panose="020E0602020502020306" pitchFamily="34" charset="0"/>
              <a:sym typeface="Wingdings" panose="05000000000000000000" pitchFamily="2" charset="2"/>
            </a:endParaRPr>
          </a:p>
          <a:p>
            <a:pPr marL="355600" indent="-355600"/>
            <a:r>
              <a:rPr lang="en-US" sz="2800" dirty="0" err="1" smtClean="0">
                <a:latin typeface="Berlin Sans FB" panose="020E0602020502020306" pitchFamily="34" charset="0"/>
                <a:sym typeface="Wingdings" panose="05000000000000000000" pitchFamily="2" charset="2"/>
              </a:rPr>
              <a:t>Hayam</a:t>
            </a:r>
            <a:r>
              <a:rPr lang="en-US" sz="2800" dirty="0" smtClean="0">
                <a:latin typeface="Berlin Sans FB" panose="020E0602020502020306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Berlin Sans FB" panose="020E0602020502020306" pitchFamily="34" charset="0"/>
                <a:sym typeface="Wingdings" panose="05000000000000000000" pitchFamily="2" charset="2"/>
              </a:rPr>
              <a:t>Wuruk</a:t>
            </a:r>
            <a:r>
              <a:rPr lang="en-US" sz="2800" dirty="0" smtClean="0">
                <a:latin typeface="Berlin Sans FB" panose="020E0602020502020306" pitchFamily="34" charset="0"/>
                <a:sym typeface="Wingdings" panose="05000000000000000000" pitchFamily="2" charset="2"/>
              </a:rPr>
              <a:t>  </a:t>
            </a:r>
            <a:r>
              <a:rPr lang="en-US" sz="2800" dirty="0" err="1" smtClean="0">
                <a:latin typeface="Berlin Sans FB" panose="020E0602020502020306" pitchFamily="34" charset="0"/>
                <a:sym typeface="Wingdings" panose="05000000000000000000" pitchFamily="2" charset="2"/>
              </a:rPr>
              <a:t>Majapahit</a:t>
            </a:r>
            <a:r>
              <a:rPr lang="en-US" sz="2800" dirty="0" smtClean="0">
                <a:latin typeface="Berlin Sans FB" panose="020E0602020502020306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Berlin Sans FB" panose="020E0602020502020306" pitchFamily="34" charset="0"/>
                <a:sym typeface="Wingdings" panose="05000000000000000000" pitchFamily="2" charset="2"/>
              </a:rPr>
              <a:t>mencapai</a:t>
            </a:r>
            <a:r>
              <a:rPr lang="en-US" sz="2800" dirty="0" smtClean="0">
                <a:latin typeface="Berlin Sans FB" panose="020E0602020502020306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Berlin Sans FB" panose="020E0602020502020306" pitchFamily="34" charset="0"/>
                <a:sym typeface="Wingdings" panose="05000000000000000000" pitchFamily="2" charset="2"/>
              </a:rPr>
              <a:t>puncak</a:t>
            </a:r>
            <a:r>
              <a:rPr lang="en-US" sz="2800" dirty="0" smtClean="0">
                <a:latin typeface="Berlin Sans FB" panose="020E0602020502020306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Berlin Sans FB" panose="020E0602020502020306" pitchFamily="34" charset="0"/>
                <a:sym typeface="Wingdings" panose="05000000000000000000" pitchFamily="2" charset="2"/>
              </a:rPr>
              <a:t>kejayaan</a:t>
            </a:r>
            <a:endParaRPr lang="en-US" sz="28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626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>
                <a:latin typeface="Berlin Sans FB" panose="020E0602020502020306" pitchFamily="34" charset="0"/>
              </a:rPr>
              <a:t>Sumpah</a:t>
            </a:r>
            <a:r>
              <a:rPr lang="en-US" sz="5400" dirty="0" smtClean="0">
                <a:latin typeface="Berlin Sans FB" panose="020E0602020502020306" pitchFamily="34" charset="0"/>
              </a:rPr>
              <a:t> </a:t>
            </a:r>
            <a:r>
              <a:rPr lang="en-US" sz="5400" dirty="0" err="1" smtClean="0">
                <a:latin typeface="Berlin Sans FB" panose="020E0602020502020306" pitchFamily="34" charset="0"/>
              </a:rPr>
              <a:t>Palapa</a:t>
            </a:r>
            <a:endParaRPr lang="en-US" sz="5400" dirty="0">
              <a:latin typeface="Berlin Sans FB" panose="020E0602020502020306" pitchFamily="34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457200" y="1417638"/>
            <a:ext cx="8229600" cy="5035698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Berlin Sans FB" panose="020E0602020502020306" pitchFamily="34" charset="0"/>
              </a:rPr>
              <a:t>Makna</a:t>
            </a:r>
            <a:r>
              <a:rPr lang="en-US" sz="3600" dirty="0">
                <a:solidFill>
                  <a:schemeClr val="tx1"/>
                </a:solidFill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Berlin Sans FB" panose="020E0602020502020306" pitchFamily="34" charset="0"/>
              </a:rPr>
              <a:t>dari</a:t>
            </a:r>
            <a:r>
              <a:rPr lang="en-US" sz="3600" dirty="0">
                <a:solidFill>
                  <a:schemeClr val="tx1"/>
                </a:solidFill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Berlin Sans FB" panose="020E0602020502020306" pitchFamily="34" charset="0"/>
              </a:rPr>
              <a:t>sumpah</a:t>
            </a:r>
            <a:r>
              <a:rPr lang="en-US" sz="3600" dirty="0">
                <a:solidFill>
                  <a:schemeClr val="tx1"/>
                </a:solidFill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Berlin Sans FB" panose="020E0602020502020306" pitchFamily="34" charset="0"/>
              </a:rPr>
              <a:t>palapa</a:t>
            </a:r>
            <a:r>
              <a:rPr lang="en-US" sz="3600" dirty="0">
                <a:solidFill>
                  <a:schemeClr val="tx1"/>
                </a:solidFill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Berlin Sans FB" panose="020E0602020502020306" pitchFamily="34" charset="0"/>
              </a:rPr>
              <a:t>ini</a:t>
            </a:r>
            <a:r>
              <a:rPr lang="en-US" sz="3600" dirty="0">
                <a:solidFill>
                  <a:schemeClr val="tx1"/>
                </a:solidFill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Berlin Sans FB" panose="020E0602020502020306" pitchFamily="34" charset="0"/>
              </a:rPr>
              <a:t>adalah</a:t>
            </a:r>
            <a:r>
              <a:rPr lang="en-US" sz="3600" dirty="0">
                <a:solidFill>
                  <a:schemeClr val="tx1"/>
                </a:solidFill>
                <a:latin typeface="Berlin Sans FB" panose="020E0602020502020306" pitchFamily="34" charset="0"/>
              </a:rPr>
              <a:t> Gajah </a:t>
            </a:r>
            <a:r>
              <a:rPr lang="en-US" sz="3600" dirty="0" err="1">
                <a:solidFill>
                  <a:schemeClr val="tx1"/>
                </a:solidFill>
                <a:latin typeface="Berlin Sans FB" panose="020E0602020502020306" pitchFamily="34" charset="0"/>
              </a:rPr>
              <a:t>Mada</a:t>
            </a:r>
            <a:r>
              <a:rPr lang="en-US" sz="3600" dirty="0">
                <a:solidFill>
                  <a:schemeClr val="tx1"/>
                </a:solidFill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Berlin Sans FB" panose="020E0602020502020306" pitchFamily="34" charset="0"/>
              </a:rPr>
              <a:t>tidak</a:t>
            </a:r>
            <a:r>
              <a:rPr lang="en-US" sz="3600" dirty="0">
                <a:solidFill>
                  <a:schemeClr val="tx1"/>
                </a:solidFill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Berlin Sans FB" panose="020E0602020502020306" pitchFamily="34" charset="0"/>
              </a:rPr>
              <a:t>akan</a:t>
            </a:r>
            <a:r>
              <a:rPr lang="en-US" sz="3600" dirty="0">
                <a:solidFill>
                  <a:schemeClr val="tx1"/>
                </a:solidFill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Berlin Sans FB" panose="020E0602020502020306" pitchFamily="34" charset="0"/>
              </a:rPr>
              <a:t>merasakan</a:t>
            </a:r>
            <a:r>
              <a:rPr lang="en-US" sz="3600" dirty="0">
                <a:solidFill>
                  <a:schemeClr val="tx1"/>
                </a:solidFill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Berlin Sans FB" panose="020E0602020502020306" pitchFamily="34" charset="0"/>
              </a:rPr>
              <a:t>kenikmatan</a:t>
            </a:r>
            <a:r>
              <a:rPr lang="en-US" sz="3600" dirty="0">
                <a:solidFill>
                  <a:schemeClr val="tx1"/>
                </a:solidFill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Berlin Sans FB" panose="020E0602020502020306" pitchFamily="34" charset="0"/>
              </a:rPr>
              <a:t>duniawi</a:t>
            </a:r>
            <a:r>
              <a:rPr lang="en-US" sz="3600" dirty="0">
                <a:solidFill>
                  <a:schemeClr val="tx1"/>
                </a:solidFill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Berlin Sans FB" panose="020E0602020502020306" pitchFamily="34" charset="0"/>
              </a:rPr>
              <a:t>sebelum</a:t>
            </a:r>
            <a:r>
              <a:rPr lang="en-US" sz="3600" dirty="0">
                <a:solidFill>
                  <a:schemeClr val="tx1"/>
                </a:solidFill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Berlin Sans FB" panose="020E0602020502020306" pitchFamily="34" charset="0"/>
              </a:rPr>
              <a:t>berhasil</a:t>
            </a:r>
            <a:r>
              <a:rPr lang="en-US" sz="3600" dirty="0">
                <a:solidFill>
                  <a:schemeClr val="tx1"/>
                </a:solidFill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Berlin Sans FB" panose="020E0602020502020306" pitchFamily="34" charset="0"/>
              </a:rPr>
              <a:t>menyatukan</a:t>
            </a:r>
            <a:r>
              <a:rPr lang="en-US" sz="3600" dirty="0">
                <a:solidFill>
                  <a:schemeClr val="tx1"/>
                </a:solidFill>
                <a:latin typeface="Berlin Sans FB" panose="020E0602020502020306" pitchFamily="34" charset="0"/>
              </a:rPr>
              <a:t> Indonesia </a:t>
            </a:r>
            <a:r>
              <a:rPr lang="en-US" sz="3600" dirty="0" err="1">
                <a:solidFill>
                  <a:schemeClr val="tx1"/>
                </a:solidFill>
                <a:latin typeface="Berlin Sans FB" panose="020E0602020502020306" pitchFamily="34" charset="0"/>
              </a:rPr>
              <a:t>dibawah</a:t>
            </a:r>
            <a:r>
              <a:rPr lang="en-US" sz="3600" dirty="0">
                <a:solidFill>
                  <a:schemeClr val="tx1"/>
                </a:solidFill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Berlin Sans FB" panose="020E0602020502020306" pitchFamily="34" charset="0"/>
              </a:rPr>
              <a:t>kekuasaan</a:t>
            </a:r>
            <a:r>
              <a:rPr lang="en-US" sz="3600" dirty="0">
                <a:solidFill>
                  <a:schemeClr val="tx1"/>
                </a:solidFill>
                <a:latin typeface="Berlin Sans FB" panose="020E0602020502020306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Berlin Sans FB" panose="020E0602020502020306" pitchFamily="34" charset="0"/>
              </a:rPr>
              <a:t>Majapahit</a:t>
            </a:r>
            <a:r>
              <a:rPr lang="en-US" sz="3600" dirty="0">
                <a:solidFill>
                  <a:schemeClr val="tx1"/>
                </a:solidFill>
                <a:latin typeface="Berlin Sans FB" panose="020E0602020502020306" pitchFamily="34" charset="0"/>
              </a:rPr>
              <a:t>.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7830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dirty="0" err="1" smtClean="0">
                <a:latin typeface="Berlin Sans FB" panose="020E0602020502020306" pitchFamily="34" charset="0"/>
              </a:rPr>
              <a:t>Kejayaan</a:t>
            </a:r>
            <a:r>
              <a:rPr lang="en-US" dirty="0" smtClean="0">
                <a:latin typeface="Berlin Sans FB" panose="020E0602020502020306" pitchFamily="34" charset="0"/>
              </a:rPr>
              <a:t> </a:t>
            </a:r>
            <a:r>
              <a:rPr lang="en-US" dirty="0" err="1" smtClean="0">
                <a:latin typeface="Berlin Sans FB" panose="020E0602020502020306" pitchFamily="34" charset="0"/>
              </a:rPr>
              <a:t>Majapahit</a:t>
            </a: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256" y="1196752"/>
            <a:ext cx="8229600" cy="540060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en-US" dirty="0" err="1" smtClean="0">
                <a:latin typeface="Berlin Sans FB" panose="020E0602020502020306" pitchFamily="34" charset="0"/>
              </a:rPr>
              <a:t>Bidang</a:t>
            </a:r>
            <a:r>
              <a:rPr lang="en-US" dirty="0" smtClean="0">
                <a:latin typeface="Berlin Sans FB" panose="020E0602020502020306" pitchFamily="34" charset="0"/>
              </a:rPr>
              <a:t> </a:t>
            </a:r>
            <a:r>
              <a:rPr lang="en-US" dirty="0" err="1" smtClean="0">
                <a:latin typeface="Berlin Sans FB" panose="020E0602020502020306" pitchFamily="34" charset="0"/>
              </a:rPr>
              <a:t>ekonomi</a:t>
            </a:r>
            <a:r>
              <a:rPr lang="en-US" dirty="0" smtClean="0">
                <a:latin typeface="Berlin Sans FB" panose="020E0602020502020306" pitchFamily="34" charset="0"/>
              </a:rPr>
              <a:t> </a:t>
            </a:r>
            <a:r>
              <a:rPr lang="en-US" dirty="0" smtClean="0">
                <a:latin typeface="Berlin Sans FB" panose="020E0602020502020306" pitchFamily="34" charset="0"/>
                <a:sym typeface="Wingdings" panose="05000000000000000000" pitchFamily="2" charset="2"/>
              </a:rPr>
              <a:t> </a:t>
            </a:r>
            <a:r>
              <a:rPr lang="en-US" dirty="0" err="1" smtClean="0">
                <a:latin typeface="Berlin Sans FB" panose="020E0602020502020306" pitchFamily="34" charset="0"/>
                <a:sym typeface="Wingdings" panose="05000000000000000000" pitchFamily="2" charset="2"/>
              </a:rPr>
              <a:t>upeti</a:t>
            </a:r>
            <a:r>
              <a:rPr lang="en-US" dirty="0" smtClean="0">
                <a:latin typeface="Berlin Sans FB" panose="020E0602020502020306" pitchFamily="3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Berlin Sans FB" panose="020E0602020502020306" pitchFamily="34" charset="0"/>
                <a:sym typeface="Wingdings" panose="05000000000000000000" pitchFamily="2" charset="2"/>
              </a:rPr>
              <a:t>dan</a:t>
            </a:r>
            <a:r>
              <a:rPr lang="en-US" dirty="0" smtClean="0">
                <a:latin typeface="Berlin Sans FB" panose="020E0602020502020306" pitchFamily="3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Berlin Sans FB" panose="020E0602020502020306" pitchFamily="34" charset="0"/>
                <a:sym typeface="Wingdings" panose="05000000000000000000" pitchFamily="2" charset="2"/>
              </a:rPr>
              <a:t>pajak</a:t>
            </a:r>
            <a:r>
              <a:rPr lang="en-US" dirty="0" smtClean="0">
                <a:latin typeface="Berlin Sans FB" panose="020E0602020502020306" pitchFamily="3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Berlin Sans FB" panose="020E0602020502020306" pitchFamily="34" charset="0"/>
                <a:sym typeface="Wingdings" panose="05000000000000000000" pitchFamily="2" charset="2"/>
              </a:rPr>
              <a:t>teratur</a:t>
            </a:r>
            <a:r>
              <a:rPr lang="en-US" dirty="0" smtClean="0">
                <a:latin typeface="Berlin Sans FB" panose="020E0602020502020306" pitchFamily="3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Berlin Sans FB" panose="020E0602020502020306" pitchFamily="34" charset="0"/>
                <a:sym typeface="Wingdings" panose="05000000000000000000" pitchFamily="2" charset="2"/>
              </a:rPr>
              <a:t>untuk</a:t>
            </a:r>
            <a:r>
              <a:rPr lang="en-US" dirty="0" smtClean="0">
                <a:latin typeface="Berlin Sans FB" panose="020E0602020502020306" pitchFamily="3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Berlin Sans FB" panose="020E0602020502020306" pitchFamily="34" charset="0"/>
                <a:sym typeface="Wingdings" panose="05000000000000000000" pitchFamily="2" charset="2"/>
              </a:rPr>
              <a:t>pembangunan</a:t>
            </a:r>
            <a:r>
              <a:rPr lang="en-US" dirty="0" smtClean="0">
                <a:latin typeface="Berlin Sans FB" panose="020E0602020502020306" pitchFamily="34" charset="0"/>
                <a:sym typeface="Wingdings" panose="05000000000000000000" pitchFamily="2" charset="2"/>
              </a:rPr>
              <a:t>, </a:t>
            </a:r>
            <a:r>
              <a:rPr lang="en-US" dirty="0" err="1" smtClean="0">
                <a:latin typeface="Berlin Sans FB" panose="020E0602020502020306" pitchFamily="34" charset="0"/>
                <a:sym typeface="Wingdings" panose="05000000000000000000" pitchFamily="2" charset="2"/>
              </a:rPr>
              <a:t>giat</a:t>
            </a:r>
            <a:r>
              <a:rPr lang="en-US" dirty="0" smtClean="0">
                <a:latin typeface="Berlin Sans FB" panose="020E0602020502020306" pitchFamily="3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Berlin Sans FB" panose="020E0602020502020306" pitchFamily="34" charset="0"/>
                <a:sym typeface="Wingdings" panose="05000000000000000000" pitchFamily="2" charset="2"/>
              </a:rPr>
              <a:t>bertani</a:t>
            </a:r>
            <a:r>
              <a:rPr lang="en-US" dirty="0" smtClean="0">
                <a:latin typeface="Berlin Sans FB" panose="020E0602020502020306" pitchFamily="3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Berlin Sans FB" panose="020E0602020502020306" pitchFamily="34" charset="0"/>
                <a:sym typeface="Wingdings" panose="05000000000000000000" pitchFamily="2" charset="2"/>
              </a:rPr>
              <a:t>sehingga</a:t>
            </a:r>
            <a:r>
              <a:rPr lang="en-US" dirty="0" smtClean="0">
                <a:latin typeface="Berlin Sans FB" panose="020E0602020502020306" pitchFamily="3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Berlin Sans FB" panose="020E0602020502020306" pitchFamily="34" charset="0"/>
                <a:sym typeface="Wingdings" panose="05000000000000000000" pitchFamily="2" charset="2"/>
              </a:rPr>
              <a:t>bahan</a:t>
            </a:r>
            <a:r>
              <a:rPr lang="en-US" dirty="0" smtClean="0">
                <a:latin typeface="Berlin Sans FB" panose="020E0602020502020306" pitchFamily="3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Berlin Sans FB" panose="020E0602020502020306" pitchFamily="34" charset="0"/>
                <a:sym typeface="Wingdings" panose="05000000000000000000" pitchFamily="2" charset="2"/>
              </a:rPr>
              <a:t>makanan</a:t>
            </a:r>
            <a:r>
              <a:rPr lang="en-US" dirty="0" smtClean="0">
                <a:latin typeface="Berlin Sans FB" panose="020E0602020502020306" pitchFamily="3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Berlin Sans FB" panose="020E0602020502020306" pitchFamily="34" charset="0"/>
                <a:sym typeface="Wingdings" panose="05000000000000000000" pitchFamily="2" charset="2"/>
              </a:rPr>
              <a:t>melimpah</a:t>
            </a:r>
            <a:r>
              <a:rPr lang="en-US" dirty="0" smtClean="0">
                <a:latin typeface="Berlin Sans FB" panose="020E0602020502020306" pitchFamily="34" charset="0"/>
                <a:sym typeface="Wingdings" panose="05000000000000000000" pitchFamily="2" charset="2"/>
              </a:rPr>
              <a:t>, </a:t>
            </a:r>
            <a:r>
              <a:rPr lang="en-US" dirty="0" err="1" smtClean="0">
                <a:latin typeface="Berlin Sans FB" panose="020E0602020502020306" pitchFamily="34" charset="0"/>
                <a:sym typeface="Wingdings" panose="05000000000000000000" pitchFamily="2" charset="2"/>
              </a:rPr>
              <a:t>keamanan</a:t>
            </a:r>
            <a:r>
              <a:rPr lang="en-US" dirty="0" smtClean="0">
                <a:latin typeface="Berlin Sans FB" panose="020E0602020502020306" pitchFamily="3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Berlin Sans FB" panose="020E0602020502020306" pitchFamily="34" charset="0"/>
                <a:sym typeface="Wingdings" panose="05000000000000000000" pitchFamily="2" charset="2"/>
              </a:rPr>
              <a:t>terjamin</a:t>
            </a:r>
            <a:r>
              <a:rPr lang="en-US" dirty="0" smtClean="0">
                <a:latin typeface="Berlin Sans FB" panose="020E0602020502020306" pitchFamily="34" charset="0"/>
                <a:sym typeface="Wingdings" panose="05000000000000000000" pitchFamily="2" charset="2"/>
              </a:rPr>
              <a:t>, </a:t>
            </a:r>
            <a:r>
              <a:rPr lang="en-US" dirty="0" err="1" smtClean="0">
                <a:latin typeface="Berlin Sans FB" panose="020E0602020502020306" pitchFamily="34" charset="0"/>
                <a:sym typeface="Wingdings" panose="05000000000000000000" pitchFamily="2" charset="2"/>
              </a:rPr>
              <a:t>perdagangan</a:t>
            </a:r>
            <a:r>
              <a:rPr lang="en-US" dirty="0" smtClean="0">
                <a:latin typeface="Berlin Sans FB" panose="020E0602020502020306" pitchFamily="3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Berlin Sans FB" panose="020E0602020502020306" pitchFamily="34" charset="0"/>
                <a:sym typeface="Wingdings" panose="05000000000000000000" pitchFamily="2" charset="2"/>
              </a:rPr>
              <a:t>lancar</a:t>
            </a:r>
            <a:endParaRPr lang="en-US" dirty="0" smtClean="0">
              <a:latin typeface="Berlin Sans FB" panose="020E0602020502020306" pitchFamily="34" charset="0"/>
              <a:sym typeface="Wingdings" panose="05000000000000000000" pitchFamily="2" charset="2"/>
            </a:endParaRPr>
          </a:p>
          <a:p>
            <a:r>
              <a:rPr lang="en-US" dirty="0" err="1" smtClean="0">
                <a:latin typeface="Berlin Sans FB" panose="020E0602020502020306" pitchFamily="34" charset="0"/>
                <a:sym typeface="Wingdings" panose="05000000000000000000" pitchFamily="2" charset="2"/>
              </a:rPr>
              <a:t>Bidang</a:t>
            </a:r>
            <a:r>
              <a:rPr lang="en-US" dirty="0" smtClean="0">
                <a:latin typeface="Berlin Sans FB" panose="020E0602020502020306" pitchFamily="3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Berlin Sans FB" panose="020E0602020502020306" pitchFamily="34" charset="0"/>
                <a:sym typeface="Wingdings" panose="05000000000000000000" pitchFamily="2" charset="2"/>
              </a:rPr>
              <a:t>keagamaan</a:t>
            </a:r>
            <a:r>
              <a:rPr lang="en-US" dirty="0" smtClean="0">
                <a:latin typeface="Berlin Sans FB" panose="020E0602020502020306" pitchFamily="34" charset="0"/>
                <a:sym typeface="Wingdings" panose="05000000000000000000" pitchFamily="2" charset="2"/>
              </a:rPr>
              <a:t>  </a:t>
            </a:r>
            <a:r>
              <a:rPr lang="en-US" dirty="0" err="1" smtClean="0">
                <a:latin typeface="Berlin Sans FB" panose="020E0602020502020306" pitchFamily="34" charset="0"/>
                <a:sym typeface="Wingdings" panose="05000000000000000000" pitchFamily="2" charset="2"/>
              </a:rPr>
              <a:t>ada</a:t>
            </a:r>
            <a:r>
              <a:rPr lang="en-US" dirty="0" smtClean="0">
                <a:latin typeface="Berlin Sans FB" panose="020E0602020502020306" pitchFamily="3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Berlin Sans FB" panose="020E0602020502020306" pitchFamily="34" charset="0"/>
                <a:sym typeface="Wingdings" panose="05000000000000000000" pitchFamily="2" charset="2"/>
              </a:rPr>
              <a:t>ahli</a:t>
            </a:r>
            <a:r>
              <a:rPr lang="en-US" dirty="0" smtClean="0">
                <a:latin typeface="Berlin Sans FB" panose="020E0602020502020306" pitchFamily="34" charset="0"/>
                <a:sym typeface="Wingdings" panose="05000000000000000000" pitchFamily="2" charset="2"/>
              </a:rPr>
              <a:t> agama </a:t>
            </a:r>
            <a:r>
              <a:rPr lang="en-US" dirty="0" err="1" smtClean="0">
                <a:latin typeface="Berlin Sans FB" panose="020E0602020502020306" pitchFamily="34" charset="0"/>
                <a:sym typeface="Wingdings" panose="05000000000000000000" pitchFamily="2" charset="2"/>
              </a:rPr>
              <a:t>dan</a:t>
            </a:r>
            <a:r>
              <a:rPr lang="en-US" dirty="0" smtClean="0">
                <a:latin typeface="Berlin Sans FB" panose="020E0602020502020306" pitchFamily="3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Berlin Sans FB" panose="020E0602020502020306" pitchFamily="34" charset="0"/>
                <a:sym typeface="Wingdings" panose="05000000000000000000" pitchFamily="2" charset="2"/>
              </a:rPr>
              <a:t>pejabat</a:t>
            </a:r>
            <a:r>
              <a:rPr lang="en-US" dirty="0" smtClean="0">
                <a:latin typeface="Berlin Sans FB" panose="020E0602020502020306" pitchFamily="34" charset="0"/>
                <a:sym typeface="Wingdings" panose="05000000000000000000" pitchFamily="2" charset="2"/>
              </a:rPr>
              <a:t> yang </a:t>
            </a:r>
            <a:r>
              <a:rPr lang="en-US" dirty="0" err="1" smtClean="0">
                <a:latin typeface="Berlin Sans FB" panose="020E0602020502020306" pitchFamily="34" charset="0"/>
                <a:sym typeface="Wingdings" panose="05000000000000000000" pitchFamily="2" charset="2"/>
              </a:rPr>
              <a:t>membantu</a:t>
            </a:r>
            <a:endParaRPr lang="en-US" dirty="0" smtClean="0">
              <a:latin typeface="Berlin Sans FB" panose="020E0602020502020306" pitchFamily="34" charset="0"/>
              <a:sym typeface="Wingdings" panose="05000000000000000000" pitchFamily="2" charset="2"/>
            </a:endParaRPr>
          </a:p>
          <a:p>
            <a:r>
              <a:rPr lang="en-US" dirty="0" err="1" smtClean="0">
                <a:latin typeface="Berlin Sans FB" panose="020E0602020502020306" pitchFamily="34" charset="0"/>
                <a:sym typeface="Wingdings" panose="05000000000000000000" pitchFamily="2" charset="2"/>
              </a:rPr>
              <a:t>Bidang</a:t>
            </a:r>
            <a:r>
              <a:rPr lang="en-US" dirty="0" smtClean="0">
                <a:latin typeface="Berlin Sans FB" panose="020E0602020502020306" pitchFamily="3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Berlin Sans FB" panose="020E0602020502020306" pitchFamily="34" charset="0"/>
                <a:sym typeface="Wingdings" panose="05000000000000000000" pitchFamily="2" charset="2"/>
              </a:rPr>
              <a:t>kebudayaan</a:t>
            </a:r>
            <a:r>
              <a:rPr lang="en-US" dirty="0" smtClean="0">
                <a:latin typeface="Berlin Sans FB" panose="020E0602020502020306" pitchFamily="34" charset="0"/>
                <a:sym typeface="Wingdings" panose="05000000000000000000" pitchFamily="2" charset="2"/>
              </a:rPr>
              <a:t>  </a:t>
            </a:r>
          </a:p>
          <a:p>
            <a:pPr marL="0" indent="0">
              <a:buNone/>
            </a:pPr>
            <a:r>
              <a:rPr lang="en-US" dirty="0">
                <a:latin typeface="Berlin Sans FB" panose="020E0602020502020306" pitchFamily="34" charset="0"/>
                <a:sym typeface="Wingdings" panose="05000000000000000000" pitchFamily="2" charset="2"/>
              </a:rPr>
              <a:t> </a:t>
            </a:r>
            <a:r>
              <a:rPr lang="en-US" dirty="0" smtClean="0">
                <a:latin typeface="Berlin Sans FB" panose="020E0602020502020306" pitchFamily="34" charset="0"/>
                <a:sym typeface="Wingdings" panose="05000000000000000000" pitchFamily="2" charset="2"/>
              </a:rPr>
              <a:t>   a. </a:t>
            </a:r>
            <a:r>
              <a:rPr lang="en-US" dirty="0" err="1" smtClean="0">
                <a:latin typeface="Berlin Sans FB" panose="020E0602020502020306" pitchFamily="34" charset="0"/>
                <a:sym typeface="Wingdings" panose="05000000000000000000" pitchFamily="2" charset="2"/>
              </a:rPr>
              <a:t>Candi</a:t>
            </a:r>
            <a:r>
              <a:rPr lang="en-US" dirty="0" smtClean="0">
                <a:latin typeface="Berlin Sans FB" panose="020E0602020502020306" pitchFamily="34" charset="0"/>
                <a:sym typeface="Wingdings" panose="05000000000000000000" pitchFamily="2" charset="2"/>
              </a:rPr>
              <a:t>: </a:t>
            </a:r>
            <a:r>
              <a:rPr lang="en-US" dirty="0" err="1" smtClean="0">
                <a:latin typeface="Berlin Sans FB" panose="020E0602020502020306" pitchFamily="34" charset="0"/>
                <a:sym typeface="Wingdings" panose="05000000000000000000" pitchFamily="2" charset="2"/>
              </a:rPr>
              <a:t>Candi</a:t>
            </a:r>
            <a:r>
              <a:rPr lang="en-US" dirty="0" smtClean="0">
                <a:latin typeface="Berlin Sans FB" panose="020E0602020502020306" pitchFamily="3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Berlin Sans FB" panose="020E0602020502020306" pitchFamily="34" charset="0"/>
                <a:sym typeface="Wingdings" panose="05000000000000000000" pitchFamily="2" charset="2"/>
              </a:rPr>
              <a:t>Penataran</a:t>
            </a:r>
            <a:r>
              <a:rPr lang="en-US" dirty="0" smtClean="0">
                <a:latin typeface="Berlin Sans FB" panose="020E0602020502020306" pitchFamily="34" charset="0"/>
                <a:sym typeface="Wingdings" panose="05000000000000000000" pitchFamily="2" charset="2"/>
              </a:rPr>
              <a:t>, </a:t>
            </a:r>
            <a:r>
              <a:rPr lang="en-US" dirty="0" err="1" smtClean="0">
                <a:latin typeface="Berlin Sans FB" panose="020E0602020502020306" pitchFamily="34" charset="0"/>
                <a:sym typeface="Wingdings" panose="05000000000000000000" pitchFamily="2" charset="2"/>
              </a:rPr>
              <a:t>Candi</a:t>
            </a:r>
            <a:r>
              <a:rPr lang="en-US" dirty="0" smtClean="0">
                <a:latin typeface="Berlin Sans FB" panose="020E0602020502020306" pitchFamily="3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Berlin Sans FB" panose="020E0602020502020306" pitchFamily="34" charset="0"/>
                <a:sym typeface="Wingdings" panose="05000000000000000000" pitchFamily="2" charset="2"/>
              </a:rPr>
              <a:t>Tikus</a:t>
            </a:r>
            <a:r>
              <a:rPr lang="en-US" dirty="0" smtClean="0">
                <a:latin typeface="Berlin Sans FB" panose="020E0602020502020306" pitchFamily="34" charset="0"/>
                <a:sym typeface="Wingdings" panose="05000000000000000000" pitchFamily="2" charset="2"/>
              </a:rPr>
              <a:t>, </a:t>
            </a:r>
            <a:r>
              <a:rPr lang="en-US" dirty="0" err="1" smtClean="0">
                <a:latin typeface="Berlin Sans FB" panose="020E0602020502020306" pitchFamily="34" charset="0"/>
                <a:sym typeface="Wingdings" panose="05000000000000000000" pitchFamily="2" charset="2"/>
              </a:rPr>
              <a:t>dll</a:t>
            </a:r>
            <a:r>
              <a:rPr lang="en-US" dirty="0" smtClean="0">
                <a:latin typeface="Berlin Sans FB" panose="020E0602020502020306" pitchFamily="34" charset="0"/>
                <a:sym typeface="Wingdings" panose="05000000000000000000" pitchFamily="2" charset="2"/>
              </a:rPr>
              <a:t> </a:t>
            </a:r>
          </a:p>
          <a:p>
            <a:pPr marL="736600" indent="-381000">
              <a:buNone/>
            </a:pPr>
            <a:r>
              <a:rPr lang="en-US" dirty="0" smtClean="0">
                <a:latin typeface="Berlin Sans FB" panose="020E0602020502020306" pitchFamily="34" charset="0"/>
                <a:sym typeface="Wingdings" panose="05000000000000000000" pitchFamily="2" charset="2"/>
              </a:rPr>
              <a:t>b. </a:t>
            </a:r>
            <a:r>
              <a:rPr lang="en-US" dirty="0" err="1" smtClean="0">
                <a:latin typeface="Berlin Sans FB" panose="020E0602020502020306" pitchFamily="34" charset="0"/>
                <a:sym typeface="Wingdings" panose="05000000000000000000" pitchFamily="2" charset="2"/>
              </a:rPr>
              <a:t>Kesusastraan</a:t>
            </a:r>
            <a:r>
              <a:rPr lang="en-US" dirty="0" smtClean="0">
                <a:latin typeface="Berlin Sans FB" panose="020E0602020502020306" pitchFamily="34" charset="0"/>
                <a:sym typeface="Wingdings" panose="05000000000000000000" pitchFamily="2" charset="2"/>
              </a:rPr>
              <a:t>: </a:t>
            </a:r>
            <a:r>
              <a:rPr lang="en-US" dirty="0" err="1" smtClean="0">
                <a:latin typeface="Berlin Sans FB" panose="020E0602020502020306" pitchFamily="34" charset="0"/>
                <a:sym typeface="Wingdings" panose="05000000000000000000" pitchFamily="2" charset="2"/>
              </a:rPr>
              <a:t>Kitab</a:t>
            </a:r>
            <a:r>
              <a:rPr lang="en-US" dirty="0" smtClean="0">
                <a:latin typeface="Berlin Sans FB" panose="020E0602020502020306" pitchFamily="3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Berlin Sans FB" panose="020E0602020502020306" pitchFamily="34" charset="0"/>
                <a:sym typeface="Wingdings" panose="05000000000000000000" pitchFamily="2" charset="2"/>
              </a:rPr>
              <a:t>Negarakertagama</a:t>
            </a:r>
            <a:r>
              <a:rPr lang="en-US" dirty="0" smtClean="0">
                <a:latin typeface="Berlin Sans FB" panose="020E0602020502020306" pitchFamily="34" charset="0"/>
                <a:sym typeface="Wingdings" panose="05000000000000000000" pitchFamily="2" charset="2"/>
              </a:rPr>
              <a:t> (</a:t>
            </a:r>
            <a:r>
              <a:rPr lang="en-US" dirty="0" err="1">
                <a:latin typeface="Berlin Sans FB" panose="020E0602020502020306" pitchFamily="34" charset="0"/>
                <a:sym typeface="Wingdings" panose="05000000000000000000" pitchFamily="2" charset="2"/>
              </a:rPr>
              <a:t>M</a:t>
            </a:r>
            <a:r>
              <a:rPr lang="en-US" dirty="0" err="1" smtClean="0">
                <a:latin typeface="Berlin Sans FB" panose="020E0602020502020306" pitchFamily="34" charset="0"/>
                <a:sym typeface="Wingdings" panose="05000000000000000000" pitchFamily="2" charset="2"/>
              </a:rPr>
              <a:t>pu</a:t>
            </a:r>
            <a:r>
              <a:rPr lang="en-US" dirty="0" smtClean="0">
                <a:latin typeface="Berlin Sans FB" panose="020E0602020502020306" pitchFamily="3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Berlin Sans FB" panose="020E0602020502020306" pitchFamily="34" charset="0"/>
                <a:sym typeface="Wingdings" panose="05000000000000000000" pitchFamily="2" charset="2"/>
              </a:rPr>
              <a:t>Prapanca</a:t>
            </a:r>
            <a:r>
              <a:rPr lang="en-US" dirty="0" smtClean="0">
                <a:latin typeface="Berlin Sans FB" panose="020E0602020502020306" pitchFamily="34" charset="0"/>
                <a:sym typeface="Wingdings" panose="05000000000000000000" pitchFamily="2" charset="2"/>
              </a:rPr>
              <a:t>), </a:t>
            </a:r>
            <a:r>
              <a:rPr lang="en-US" dirty="0" err="1" smtClean="0">
                <a:latin typeface="Berlin Sans FB" panose="020E0602020502020306" pitchFamily="34" charset="0"/>
                <a:sym typeface="Wingdings" panose="05000000000000000000" pitchFamily="2" charset="2"/>
              </a:rPr>
              <a:t>Kitab</a:t>
            </a:r>
            <a:r>
              <a:rPr lang="en-US" dirty="0" smtClean="0">
                <a:latin typeface="Berlin Sans FB" panose="020E0602020502020306" pitchFamily="3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Berlin Sans FB" panose="020E0602020502020306" pitchFamily="34" charset="0"/>
                <a:sym typeface="Wingdings" panose="05000000000000000000" pitchFamily="2" charset="2"/>
              </a:rPr>
              <a:t>Sutasoma</a:t>
            </a:r>
            <a:r>
              <a:rPr lang="en-US" dirty="0" smtClean="0">
                <a:latin typeface="Berlin Sans FB" panose="020E0602020502020306" pitchFamily="34" charset="0"/>
                <a:sym typeface="Wingdings" panose="05000000000000000000" pitchFamily="2" charset="2"/>
              </a:rPr>
              <a:t> (</a:t>
            </a:r>
            <a:r>
              <a:rPr lang="en-US" dirty="0" err="1" smtClean="0">
                <a:latin typeface="Berlin Sans FB" panose="020E0602020502020306" pitchFamily="34" charset="0"/>
                <a:sym typeface="Wingdings" panose="05000000000000000000" pitchFamily="2" charset="2"/>
              </a:rPr>
              <a:t>Mpu</a:t>
            </a:r>
            <a:r>
              <a:rPr lang="en-US" dirty="0" smtClean="0">
                <a:latin typeface="Berlin Sans FB" panose="020E0602020502020306" pitchFamily="3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Berlin Sans FB" panose="020E0602020502020306" pitchFamily="34" charset="0"/>
                <a:sym typeface="Wingdings" panose="05000000000000000000" pitchFamily="2" charset="2"/>
              </a:rPr>
              <a:t>Tantular</a:t>
            </a:r>
            <a:r>
              <a:rPr lang="en-US" dirty="0" smtClean="0">
                <a:latin typeface="Berlin Sans FB" panose="020E0602020502020306" pitchFamily="34" charset="0"/>
                <a:sym typeface="Wingdings" panose="05000000000000000000" pitchFamily="2" charset="2"/>
              </a:rPr>
              <a:t>) yang </a:t>
            </a:r>
            <a:r>
              <a:rPr lang="en-US" dirty="0" err="1" smtClean="0">
                <a:latin typeface="Berlin Sans FB" panose="020E0602020502020306" pitchFamily="34" charset="0"/>
                <a:sym typeface="Wingdings" panose="05000000000000000000" pitchFamily="2" charset="2"/>
              </a:rPr>
              <a:t>terdapat</a:t>
            </a:r>
            <a:r>
              <a:rPr lang="en-US" dirty="0" smtClean="0">
                <a:latin typeface="Berlin Sans FB" panose="020E0602020502020306" pitchFamily="3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Berlin Sans FB" panose="020E0602020502020306" pitchFamily="34" charset="0"/>
                <a:sym typeface="Wingdings" panose="05000000000000000000" pitchFamily="2" charset="2"/>
              </a:rPr>
              <a:t>semboyan</a:t>
            </a:r>
            <a:r>
              <a:rPr lang="en-US" dirty="0" smtClean="0">
                <a:latin typeface="Berlin Sans FB" panose="020E0602020502020306" pitchFamily="3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Berlin Sans FB" panose="020E0602020502020306" pitchFamily="34" charset="0"/>
                <a:sym typeface="Wingdings" panose="05000000000000000000" pitchFamily="2" charset="2"/>
              </a:rPr>
              <a:t>Bhinneka</a:t>
            </a:r>
            <a:r>
              <a:rPr lang="en-US" dirty="0" smtClean="0">
                <a:latin typeface="Berlin Sans FB" panose="020E0602020502020306" pitchFamily="34" charset="0"/>
                <a:sym typeface="Wingdings" panose="05000000000000000000" pitchFamily="2" charset="2"/>
              </a:rPr>
              <a:t> Tunggal </a:t>
            </a:r>
            <a:r>
              <a:rPr lang="en-US" dirty="0" err="1" smtClean="0">
                <a:latin typeface="Berlin Sans FB" panose="020E0602020502020306" pitchFamily="34" charset="0"/>
                <a:sym typeface="Wingdings" panose="05000000000000000000" pitchFamily="2" charset="2"/>
              </a:rPr>
              <a:t>Ikatan</a:t>
            </a:r>
            <a:r>
              <a:rPr lang="en-US" dirty="0" smtClean="0">
                <a:latin typeface="Berlin Sans FB" panose="020E0602020502020306" pitchFamily="34" charset="0"/>
                <a:sym typeface="Wingdings" panose="05000000000000000000" pitchFamily="2" charset="2"/>
              </a:rPr>
              <a:t> Hana Dharma </a:t>
            </a:r>
            <a:r>
              <a:rPr lang="en-US" dirty="0" err="1" smtClean="0">
                <a:latin typeface="Berlin Sans FB" panose="020E0602020502020306" pitchFamily="34" charset="0"/>
                <a:sym typeface="Wingdings" panose="05000000000000000000" pitchFamily="2" charset="2"/>
              </a:rPr>
              <a:t>Mangarwa</a:t>
            </a:r>
            <a:endParaRPr lang="en-US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500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Berlin Sans FB" panose="020E0602020502020306" pitchFamily="34" charset="0"/>
              </a:rPr>
              <a:t>Keruntuhan</a:t>
            </a:r>
            <a:r>
              <a:rPr lang="en-US" dirty="0" smtClean="0">
                <a:latin typeface="Berlin Sans FB" panose="020E0602020502020306" pitchFamily="34" charset="0"/>
              </a:rPr>
              <a:t> </a:t>
            </a:r>
            <a:r>
              <a:rPr lang="en-US" dirty="0" err="1" smtClean="0">
                <a:latin typeface="Berlin Sans FB" panose="020E0602020502020306" pitchFamily="34" charset="0"/>
              </a:rPr>
              <a:t>Majapahit</a:t>
            </a:r>
            <a:endParaRPr lang="en-US" dirty="0">
              <a:latin typeface="Berlin Sans FB" panose="020E06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latin typeface="Berlin Sans FB" panose="020E0602020502020306" pitchFamily="34" charset="0"/>
              </a:rPr>
              <a:t>Sulit</a:t>
            </a:r>
            <a:r>
              <a:rPr lang="en-US" sz="4000" dirty="0" smtClean="0">
                <a:latin typeface="Berlin Sans FB" panose="020E0602020502020306" pitchFamily="34" charset="0"/>
              </a:rPr>
              <a:t> </a:t>
            </a:r>
            <a:r>
              <a:rPr lang="en-US" sz="4000" dirty="0" err="1" smtClean="0">
                <a:latin typeface="Berlin Sans FB" panose="020E0602020502020306" pitchFamily="34" charset="0"/>
              </a:rPr>
              <a:t>mencari</a:t>
            </a:r>
            <a:r>
              <a:rPr lang="en-US" sz="4000" dirty="0" smtClean="0">
                <a:latin typeface="Berlin Sans FB" panose="020E0602020502020306" pitchFamily="34" charset="0"/>
              </a:rPr>
              <a:t> </a:t>
            </a:r>
            <a:r>
              <a:rPr lang="en-US" sz="4000" dirty="0" err="1" smtClean="0">
                <a:latin typeface="Berlin Sans FB" panose="020E0602020502020306" pitchFamily="34" charset="0"/>
              </a:rPr>
              <a:t>pengganti</a:t>
            </a:r>
            <a:r>
              <a:rPr lang="en-US" sz="4000" dirty="0" smtClean="0">
                <a:latin typeface="Berlin Sans FB" panose="020E0602020502020306" pitchFamily="34" charset="0"/>
              </a:rPr>
              <a:t> </a:t>
            </a:r>
            <a:r>
              <a:rPr lang="en-US" sz="4000" dirty="0" err="1" smtClean="0">
                <a:latin typeface="Berlin Sans FB" panose="020E0602020502020306" pitchFamily="34" charset="0"/>
              </a:rPr>
              <a:t>Hayam</a:t>
            </a:r>
            <a:r>
              <a:rPr lang="en-US" sz="4000" dirty="0" smtClean="0">
                <a:latin typeface="Berlin Sans FB" panose="020E0602020502020306" pitchFamily="34" charset="0"/>
              </a:rPr>
              <a:t> </a:t>
            </a:r>
            <a:r>
              <a:rPr lang="en-US" sz="4000" dirty="0" err="1" smtClean="0">
                <a:latin typeface="Berlin Sans FB" panose="020E0602020502020306" pitchFamily="34" charset="0"/>
              </a:rPr>
              <a:t>Wuruk</a:t>
            </a:r>
            <a:r>
              <a:rPr lang="en-US" sz="4000" dirty="0" smtClean="0">
                <a:latin typeface="Berlin Sans FB" panose="020E0602020502020306" pitchFamily="34" charset="0"/>
              </a:rPr>
              <a:t> </a:t>
            </a:r>
            <a:r>
              <a:rPr lang="en-US" sz="4000" dirty="0" err="1" smtClean="0">
                <a:latin typeface="Berlin Sans FB" panose="020E0602020502020306" pitchFamily="34" charset="0"/>
              </a:rPr>
              <a:t>dan</a:t>
            </a:r>
            <a:r>
              <a:rPr lang="en-US" sz="4000" dirty="0" smtClean="0">
                <a:latin typeface="Berlin Sans FB" panose="020E0602020502020306" pitchFamily="34" charset="0"/>
              </a:rPr>
              <a:t> Gajah </a:t>
            </a:r>
            <a:r>
              <a:rPr lang="en-US" sz="4000" dirty="0" err="1" smtClean="0">
                <a:latin typeface="Berlin Sans FB" panose="020E0602020502020306" pitchFamily="34" charset="0"/>
              </a:rPr>
              <a:t>Mada</a:t>
            </a:r>
            <a:endParaRPr lang="en-US" sz="4000" dirty="0" smtClean="0">
              <a:latin typeface="Berlin Sans FB" panose="020E0602020502020306" pitchFamily="34" charset="0"/>
            </a:endParaRPr>
          </a:p>
          <a:p>
            <a:r>
              <a:rPr lang="en-US" sz="4000" dirty="0" err="1" smtClean="0">
                <a:latin typeface="Berlin Sans FB" panose="020E0602020502020306" pitchFamily="34" charset="0"/>
              </a:rPr>
              <a:t>Terjadi</a:t>
            </a:r>
            <a:r>
              <a:rPr lang="en-US" sz="4000" dirty="0" smtClean="0">
                <a:latin typeface="Berlin Sans FB" panose="020E0602020502020306" pitchFamily="34" charset="0"/>
              </a:rPr>
              <a:t> </a:t>
            </a:r>
            <a:r>
              <a:rPr lang="en-US" sz="4000" dirty="0" err="1" smtClean="0">
                <a:latin typeface="Berlin Sans FB" panose="020E0602020502020306" pitchFamily="34" charset="0"/>
              </a:rPr>
              <a:t>Perang</a:t>
            </a:r>
            <a:r>
              <a:rPr lang="en-US" sz="4000" dirty="0" smtClean="0">
                <a:latin typeface="Berlin Sans FB" panose="020E0602020502020306" pitchFamily="34" charset="0"/>
              </a:rPr>
              <a:t> </a:t>
            </a:r>
            <a:r>
              <a:rPr lang="en-US" sz="4000" dirty="0" err="1" smtClean="0">
                <a:latin typeface="Berlin Sans FB" panose="020E0602020502020306" pitchFamily="34" charset="0"/>
              </a:rPr>
              <a:t>Paregreg</a:t>
            </a:r>
            <a:r>
              <a:rPr lang="en-US" sz="4000" dirty="0" smtClean="0">
                <a:latin typeface="Berlin Sans FB" panose="020E0602020502020306" pitchFamily="34" charset="0"/>
              </a:rPr>
              <a:t> (</a:t>
            </a:r>
            <a:r>
              <a:rPr lang="en-US" sz="4000" dirty="0" err="1" smtClean="0">
                <a:latin typeface="Berlin Sans FB" panose="020E0602020502020306" pitchFamily="34" charset="0"/>
              </a:rPr>
              <a:t>perang</a:t>
            </a:r>
            <a:r>
              <a:rPr lang="en-US" sz="4000" dirty="0" smtClean="0">
                <a:latin typeface="Berlin Sans FB" panose="020E0602020502020306" pitchFamily="34" charset="0"/>
              </a:rPr>
              <a:t> </a:t>
            </a:r>
            <a:r>
              <a:rPr lang="en-US" sz="4000" dirty="0" err="1" smtClean="0">
                <a:latin typeface="Berlin Sans FB" panose="020E0602020502020306" pitchFamily="34" charset="0"/>
              </a:rPr>
              <a:t>saudara</a:t>
            </a:r>
            <a:r>
              <a:rPr lang="en-US" sz="4000" dirty="0" smtClean="0">
                <a:latin typeface="Berlin Sans FB" panose="020E0602020502020306" pitchFamily="34" charset="0"/>
              </a:rPr>
              <a:t>)</a:t>
            </a:r>
          </a:p>
          <a:p>
            <a:r>
              <a:rPr lang="en-US" sz="4000" dirty="0" err="1" smtClean="0">
                <a:latin typeface="Berlin Sans FB" panose="020E0602020502020306" pitchFamily="34" charset="0"/>
              </a:rPr>
              <a:t>Berkembangnya</a:t>
            </a:r>
            <a:r>
              <a:rPr lang="en-US" sz="4000" dirty="0" smtClean="0">
                <a:latin typeface="Berlin Sans FB" panose="020E0602020502020306" pitchFamily="34" charset="0"/>
              </a:rPr>
              <a:t> agama Islam (</a:t>
            </a:r>
            <a:r>
              <a:rPr lang="en-US" sz="4000" dirty="0" err="1" smtClean="0">
                <a:latin typeface="Berlin Sans FB" panose="020E0602020502020306" pitchFamily="34" charset="0"/>
              </a:rPr>
              <a:t>Demak</a:t>
            </a:r>
            <a:r>
              <a:rPr lang="en-US" sz="4000" dirty="0" smtClean="0">
                <a:latin typeface="Berlin Sans FB" panose="020E0602020502020306" pitchFamily="34" charset="0"/>
              </a:rPr>
              <a:t>)</a:t>
            </a:r>
          </a:p>
          <a:p>
            <a:endParaRPr lang="en-US" sz="40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395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Berlin Sans FB" pitchFamily="34" charset="0"/>
              </a:rPr>
              <a:t>Peninggalan</a:t>
            </a:r>
            <a:r>
              <a:rPr lang="en-US" dirty="0">
                <a:latin typeface="Berlin Sans FB" pitchFamily="34" charset="0"/>
              </a:rPr>
              <a:t> </a:t>
            </a:r>
            <a:r>
              <a:rPr lang="en-US" dirty="0" err="1">
                <a:latin typeface="Berlin Sans FB" pitchFamily="34" charset="0"/>
              </a:rPr>
              <a:t>Bercorak</a:t>
            </a:r>
            <a:r>
              <a:rPr lang="en-US" dirty="0">
                <a:latin typeface="Berlin Sans FB" pitchFamily="34" charset="0"/>
              </a:rPr>
              <a:t> Hindu-</a:t>
            </a:r>
            <a:r>
              <a:rPr lang="en-US" dirty="0" err="1">
                <a:latin typeface="Berlin Sans FB" pitchFamily="34" charset="0"/>
              </a:rPr>
              <a:t>Budha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  <a:solidFill>
            <a:schemeClr val="bg1">
              <a:alpha val="78000"/>
            </a:schemeClr>
          </a:solidFill>
        </p:spPr>
        <p:txBody>
          <a:bodyPr>
            <a:normAutofit/>
          </a:bodyPr>
          <a:lstStyle/>
          <a:p>
            <a:r>
              <a:rPr lang="id-ID" dirty="0">
                <a:latin typeface="Berlin Sans FB" pitchFamily="34" charset="0"/>
              </a:rPr>
              <a:t>CANDI</a:t>
            </a:r>
          </a:p>
          <a:p>
            <a:r>
              <a:rPr lang="id-ID" dirty="0">
                <a:latin typeface="Berlin Sans FB" pitchFamily="34" charset="0"/>
              </a:rPr>
              <a:t>PATUNG </a:t>
            </a:r>
            <a:r>
              <a:rPr lang="id-ID" dirty="0">
                <a:latin typeface="Berlin Sans FB" pitchFamily="34" charset="0"/>
                <a:sym typeface="Wingdings" pitchFamily="2" charset="2"/>
              </a:rPr>
              <a:t> Patung Airlangga, Kertanegara, Kertarajasa, Budha Gautama dll</a:t>
            </a:r>
            <a:endParaRPr lang="id-ID" dirty="0">
              <a:latin typeface="Berlin Sans FB" pitchFamily="34" charset="0"/>
            </a:endParaRPr>
          </a:p>
          <a:p>
            <a:r>
              <a:rPr lang="id-ID" dirty="0">
                <a:latin typeface="Berlin Sans FB" pitchFamily="34" charset="0"/>
              </a:rPr>
              <a:t>SENI PAHAT </a:t>
            </a:r>
            <a:r>
              <a:rPr lang="id-ID" dirty="0">
                <a:latin typeface="Berlin Sans FB" pitchFamily="34" charset="0"/>
                <a:sym typeface="Wingdings" pitchFamily="2" charset="2"/>
              </a:rPr>
              <a:t> Kala, makara, Relief dan ihiasan lainnya</a:t>
            </a:r>
            <a:endParaRPr lang="id-ID" dirty="0">
              <a:latin typeface="Berlin Sans FB" pitchFamily="34" charset="0"/>
            </a:endParaRPr>
          </a:p>
          <a:p>
            <a:r>
              <a:rPr lang="id-ID" dirty="0">
                <a:latin typeface="Berlin Sans FB" pitchFamily="34" charset="0"/>
              </a:rPr>
              <a:t>KARYA SASTRA </a:t>
            </a:r>
            <a:r>
              <a:rPr lang="id-ID" dirty="0">
                <a:latin typeface="Berlin Sans FB" pitchFamily="34" charset="0"/>
                <a:sym typeface="Wingdings" pitchFamily="2" charset="2"/>
              </a:rPr>
              <a:t> </a:t>
            </a:r>
          </a:p>
          <a:p>
            <a:pPr marL="889000" indent="-431800">
              <a:buNone/>
            </a:pPr>
            <a:r>
              <a:rPr lang="id-ID" dirty="0">
                <a:latin typeface="Berlin Sans FB" pitchFamily="34" charset="0"/>
                <a:sym typeface="Wingdings" pitchFamily="2" charset="2"/>
              </a:rPr>
              <a:t>a. Kakawin bharatayuda = M. Sedah &amp; Panuluh</a:t>
            </a:r>
          </a:p>
          <a:p>
            <a:pPr marL="0" indent="0">
              <a:buNone/>
            </a:pPr>
            <a:r>
              <a:rPr lang="id-ID" dirty="0">
                <a:latin typeface="Berlin Sans FB" pitchFamily="34" charset="0"/>
                <a:sym typeface="Wingdings" pitchFamily="2" charset="2"/>
              </a:rPr>
              <a:t>    b. Negarakertagama = M. Prapanca</a:t>
            </a:r>
          </a:p>
          <a:p>
            <a:pPr marL="0" indent="0">
              <a:buNone/>
            </a:pPr>
            <a:r>
              <a:rPr lang="id-ID" dirty="0">
                <a:latin typeface="Berlin Sans FB" pitchFamily="34" charset="0"/>
                <a:sym typeface="Wingdings" pitchFamily="2" charset="2"/>
              </a:rPr>
              <a:t>    c. Sutasoma = M. Tantular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402479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>
                <a:latin typeface="Berlin Sans FB" pitchFamily="34" charset="0"/>
              </a:rPr>
              <a:t>Kitab Sutasoma </a:t>
            </a:r>
            <a:r>
              <a:rPr lang="en-GB" dirty="0" smtClean="0">
                <a:latin typeface="Berlin Sans FB" pitchFamily="34" charset="0"/>
              </a:rPr>
              <a:t>yang</a:t>
            </a:r>
            <a:r>
              <a:rPr lang="id-ID" dirty="0" smtClean="0">
                <a:latin typeface="Berlin Sans FB" pitchFamily="34" charset="0"/>
              </a:rPr>
              <a:t> terdapat istilah Bhinneka Tunggal Ika</a:t>
            </a:r>
            <a:endParaRPr lang="id-ID" dirty="0">
              <a:latin typeface="Berlin Sans FB" pitchFamily="34" charset="0"/>
            </a:endParaRPr>
          </a:p>
        </p:txBody>
      </p:sp>
      <p:pic>
        <p:nvPicPr>
          <p:cNvPr id="2050" name="Picture 2" descr="Melihat Kitab Sutasoma, Asal Muasal Bhinneka Tunggal 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373"/>
            <a:ext cx="6912768" cy="518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5271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3000372"/>
            <a:ext cx="8229600" cy="1143000"/>
          </a:xfrm>
        </p:spPr>
        <p:txBody>
          <a:bodyPr/>
          <a:lstStyle/>
          <a:p>
            <a:r>
              <a:rPr lang="en-GB" dirty="0" err="1" smtClean="0">
                <a:latin typeface="Showcard Gothic" pitchFamily="82" charset="0"/>
              </a:rPr>
              <a:t>Terimakasih</a:t>
            </a:r>
            <a:endParaRPr lang="id-ID" dirty="0">
              <a:latin typeface="Showcard Gothic" pitchFamily="8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l="-2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dirty="0" smtClean="0">
                <a:latin typeface="Berlin Sans FB" pitchFamily="34" charset="0"/>
              </a:rPr>
              <a:t>KUTAI</a:t>
            </a:r>
            <a:endParaRPr lang="id-ID" dirty="0">
              <a:latin typeface="Berlin Sans FB" pitchFamily="34" charset="0"/>
            </a:endParaRPr>
          </a:p>
        </p:txBody>
      </p:sp>
      <p:pic>
        <p:nvPicPr>
          <p:cNvPr id="1028" name="Picture 4" descr="Hasil gambar untuk peta kerajaan kuta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680" r="24967" b="2638"/>
          <a:stretch/>
        </p:blipFill>
        <p:spPr bwMode="auto">
          <a:xfrm>
            <a:off x="4136572" y="332656"/>
            <a:ext cx="500742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16832"/>
            <a:ext cx="4788024" cy="4525963"/>
          </a:xfrm>
        </p:spPr>
        <p:txBody>
          <a:bodyPr>
            <a:normAutofit lnSpcReduction="10000"/>
          </a:bodyPr>
          <a:lstStyle/>
          <a:p>
            <a:r>
              <a:rPr lang="id-ID" dirty="0" smtClean="0">
                <a:latin typeface="Berlin Sans FB" pitchFamily="34" charset="0"/>
              </a:rPr>
              <a:t>Berdiri Abad ke 4</a:t>
            </a:r>
          </a:p>
          <a:p>
            <a:r>
              <a:rPr lang="id-ID" dirty="0" smtClean="0">
                <a:latin typeface="Berlin Sans FB" pitchFamily="34" charset="0"/>
              </a:rPr>
              <a:t>Letak : Kalimantan Timur</a:t>
            </a:r>
          </a:p>
          <a:p>
            <a:r>
              <a:rPr lang="id-ID" dirty="0" smtClean="0">
                <a:latin typeface="Berlin Sans FB" pitchFamily="34" charset="0"/>
              </a:rPr>
              <a:t>Bukti : Penemuan 7 Yupa di aliran sungai Mahakam, Kaltim</a:t>
            </a:r>
          </a:p>
          <a:p>
            <a:r>
              <a:rPr lang="id-ID" dirty="0" smtClean="0">
                <a:latin typeface="Berlin Sans FB" pitchFamily="34" charset="0"/>
              </a:rPr>
              <a:t>Yupa: batu tulis bentuk tugu untuk peringatan upacara berkurban</a:t>
            </a:r>
          </a:p>
          <a:p>
            <a:endParaRPr lang="id-ID" dirty="0" smtClean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599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/>
          <a:lstStyle/>
          <a:p>
            <a:pPr algn="l"/>
            <a:r>
              <a:rPr lang="id-ID" dirty="0" smtClean="0">
                <a:latin typeface="Berlin Sans FB" pitchFamily="34" charset="0"/>
              </a:rPr>
              <a:t>Pemerintahan</a:t>
            </a:r>
            <a:endParaRPr lang="id-ID" dirty="0"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525963"/>
          </a:xfrm>
        </p:spPr>
        <p:txBody>
          <a:bodyPr>
            <a:normAutofit fontScale="92500" lnSpcReduction="20000"/>
          </a:bodyPr>
          <a:lstStyle/>
          <a:p>
            <a:r>
              <a:rPr lang="id-ID" sz="4000" dirty="0" smtClean="0">
                <a:latin typeface="Berlin Sans FB" pitchFamily="34" charset="0"/>
              </a:rPr>
              <a:t>Raja : Kudungga, Aswawarman, </a:t>
            </a:r>
            <a:r>
              <a:rPr lang="id-ID" sz="4000" u="sng" dirty="0" smtClean="0">
                <a:latin typeface="Berlin Sans FB" pitchFamily="34" charset="0"/>
              </a:rPr>
              <a:t>Mulawarman (raja terbesar)</a:t>
            </a:r>
          </a:p>
          <a:p>
            <a:r>
              <a:rPr lang="id-ID" sz="4000" u="sng" dirty="0" smtClean="0">
                <a:latin typeface="Berlin Sans FB" pitchFamily="34" charset="0"/>
              </a:rPr>
              <a:t>Kerajaan corak Hindu</a:t>
            </a:r>
          </a:p>
          <a:p>
            <a:r>
              <a:rPr lang="id-ID" sz="4000" dirty="0" smtClean="0">
                <a:latin typeface="Berlin Sans FB" pitchFamily="34" charset="0"/>
              </a:rPr>
              <a:t>Mulawarman pernah memberikan 20.000 ekor lembu kepada kaum Brahmana</a:t>
            </a:r>
          </a:p>
          <a:p>
            <a:r>
              <a:rPr lang="id-ID" sz="4000" dirty="0" smtClean="0">
                <a:latin typeface="Berlin Sans FB" pitchFamily="34" charset="0"/>
              </a:rPr>
              <a:t>Kehidupan ekonomi: bergantung pada pelayaran dan perdagangan sepanjang Sungai Mahakam</a:t>
            </a:r>
          </a:p>
          <a:p>
            <a:endParaRPr lang="id-ID" sz="4000" u="sng" dirty="0" smtClean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12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5915000" cy="1143000"/>
          </a:xfrm>
        </p:spPr>
        <p:txBody>
          <a:bodyPr/>
          <a:lstStyle/>
          <a:p>
            <a:pPr algn="l"/>
            <a:r>
              <a:rPr lang="id-ID" dirty="0" smtClean="0">
                <a:latin typeface="Berlin Sans FB" pitchFamily="34" charset="0"/>
              </a:rPr>
              <a:t>TARUMANEGARA</a:t>
            </a:r>
            <a:endParaRPr lang="id-ID" dirty="0"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172400" cy="4525963"/>
          </a:xfrm>
        </p:spPr>
        <p:txBody>
          <a:bodyPr>
            <a:noAutofit/>
          </a:bodyPr>
          <a:lstStyle/>
          <a:p>
            <a:r>
              <a:rPr lang="id-ID" sz="3600" dirty="0" smtClean="0">
                <a:latin typeface="Berlin Sans FB" pitchFamily="34" charset="0"/>
              </a:rPr>
              <a:t>Berdiri abad ke 5</a:t>
            </a:r>
          </a:p>
          <a:p>
            <a:r>
              <a:rPr lang="id-ID" sz="3600" dirty="0" smtClean="0">
                <a:latin typeface="Berlin Sans FB" pitchFamily="34" charset="0"/>
              </a:rPr>
              <a:t>Letak: Jawa Barat</a:t>
            </a:r>
          </a:p>
          <a:p>
            <a:r>
              <a:rPr lang="id-ID" sz="3600" dirty="0" smtClean="0">
                <a:latin typeface="Berlin Sans FB" pitchFamily="34" charset="0"/>
              </a:rPr>
              <a:t>Bukti: penemuan 7 prasasti</a:t>
            </a:r>
          </a:p>
          <a:p>
            <a:pPr marL="363538" indent="0">
              <a:buNone/>
            </a:pPr>
            <a:r>
              <a:rPr lang="id-ID" sz="3600" dirty="0" smtClean="0">
                <a:latin typeface="Berlin Sans FB" pitchFamily="34" charset="0"/>
              </a:rPr>
              <a:t>berbahasa Sansekerta dan berhuruf Pallawa</a:t>
            </a:r>
          </a:p>
          <a:p>
            <a:r>
              <a:rPr lang="id-ID" sz="3600" dirty="0" smtClean="0">
                <a:latin typeface="Berlin Sans FB" pitchFamily="34" charset="0"/>
              </a:rPr>
              <a:t>Raja terbesar: Purnawarman</a:t>
            </a:r>
          </a:p>
          <a:p>
            <a:r>
              <a:rPr lang="id-ID" sz="3600" dirty="0" smtClean="0">
                <a:latin typeface="Berlin Sans FB" pitchFamily="34" charset="0"/>
              </a:rPr>
              <a:t>Corak : Hindu</a:t>
            </a:r>
          </a:p>
          <a:p>
            <a:pPr marL="0" indent="0">
              <a:buNone/>
            </a:pPr>
            <a:r>
              <a:rPr lang="id-ID" sz="3600" dirty="0" smtClean="0">
                <a:latin typeface="Berlin Sans FB" pitchFamily="34" charset="0"/>
              </a:rPr>
              <a:t>    </a:t>
            </a:r>
          </a:p>
          <a:p>
            <a:endParaRPr lang="id-ID" sz="3600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941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ambar terka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8665646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1416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09" y="125760"/>
            <a:ext cx="3639435" cy="1143000"/>
          </a:xfrm>
        </p:spPr>
        <p:txBody>
          <a:bodyPr/>
          <a:lstStyle/>
          <a:p>
            <a:r>
              <a:rPr lang="id-ID" dirty="0" smtClean="0">
                <a:latin typeface="Berlin Sans FB" pitchFamily="34" charset="0"/>
              </a:rPr>
              <a:t>Prasasti</a:t>
            </a:r>
            <a:endParaRPr lang="id-ID" dirty="0">
              <a:latin typeface="Berlin Sans FB" pitchFamily="34" charset="0"/>
            </a:endParaRPr>
          </a:p>
        </p:txBody>
      </p:sp>
      <p:pic>
        <p:nvPicPr>
          <p:cNvPr id="3074" name="Picture 2" descr="Hasil gambar untuk prasasti ciarute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4536504" cy="288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3619370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>
                <a:solidFill>
                  <a:schemeClr val="bg1"/>
                </a:solidFill>
              </a:rPr>
              <a:t>P. Ciaruteun</a:t>
            </a:r>
            <a:endParaRPr lang="id-ID" sz="2800" dirty="0">
              <a:solidFill>
                <a:schemeClr val="bg1"/>
              </a:solidFill>
            </a:endParaRPr>
          </a:p>
        </p:txBody>
      </p:sp>
      <p:pic>
        <p:nvPicPr>
          <p:cNvPr id="3076" name="Picture 4" descr="Hasil gambar untuk prasasti tug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2656"/>
            <a:ext cx="3831773" cy="287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88024" y="2683266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/>
              <a:t>P. Tugu</a:t>
            </a:r>
            <a:endParaRPr lang="id-ID" sz="2800" dirty="0"/>
          </a:p>
        </p:txBody>
      </p:sp>
      <p:pic>
        <p:nvPicPr>
          <p:cNvPr id="3078" name="Picture 6" descr="Gambar terka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8302" y="4138778"/>
            <a:ext cx="3491690" cy="259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20697" y="6207604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>
                <a:solidFill>
                  <a:schemeClr val="bg1"/>
                </a:solidFill>
              </a:rPr>
              <a:t>P. Kebon Kopi</a:t>
            </a:r>
            <a:endParaRPr lang="id-ID" sz="2800" dirty="0">
              <a:solidFill>
                <a:schemeClr val="bg1"/>
              </a:solidFill>
            </a:endParaRPr>
          </a:p>
        </p:txBody>
      </p:sp>
      <p:pic>
        <p:nvPicPr>
          <p:cNvPr id="3080" name="Picture 8" descr="Gambar terka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1969" y="3241262"/>
            <a:ext cx="4051477" cy="296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499992" y="567832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/>
              <a:t>P. Jambu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xmlns="" val="83825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4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id-ID" dirty="0" smtClean="0">
                <a:latin typeface="Berlin Sans FB" pitchFamily="34" charset="0"/>
              </a:rPr>
              <a:t>Kerajaan Kalingga/Holing</a:t>
            </a:r>
            <a:endParaRPr lang="id-ID" dirty="0">
              <a:latin typeface="Berlin Sans FB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208912" cy="5184576"/>
          </a:xfrm>
        </p:spPr>
        <p:txBody>
          <a:bodyPr>
            <a:noAutofit/>
          </a:bodyPr>
          <a:lstStyle/>
          <a:p>
            <a:r>
              <a:rPr lang="id-ID" sz="2800" dirty="0" smtClean="0">
                <a:latin typeface="Berlin Sans FB" pitchFamily="34" charset="0"/>
              </a:rPr>
              <a:t>Berdiri abad ke 7</a:t>
            </a:r>
          </a:p>
          <a:p>
            <a:r>
              <a:rPr lang="id-ID" sz="2800" dirty="0" smtClean="0">
                <a:latin typeface="Berlin Sans FB" pitchFamily="34" charset="0"/>
              </a:rPr>
              <a:t>Letak : Jawa Tengah</a:t>
            </a:r>
          </a:p>
          <a:p>
            <a:r>
              <a:rPr lang="id-ID" sz="2800" dirty="0" smtClean="0">
                <a:latin typeface="Berlin Sans FB" pitchFamily="34" charset="0"/>
              </a:rPr>
              <a:t>Bukti : Berita Tiongkok</a:t>
            </a:r>
          </a:p>
          <a:p>
            <a:r>
              <a:rPr lang="id-ID" sz="2800" dirty="0" smtClean="0">
                <a:latin typeface="Berlin Sans FB" pitchFamily="34" charset="0"/>
              </a:rPr>
              <a:t>Corak : Hindu</a:t>
            </a:r>
          </a:p>
          <a:p>
            <a:r>
              <a:rPr lang="id-ID" sz="2800" dirty="0" smtClean="0">
                <a:latin typeface="Berlin Sans FB" pitchFamily="34" charset="0"/>
              </a:rPr>
              <a:t>Ratu : Ratu Sima</a:t>
            </a:r>
          </a:p>
          <a:p>
            <a:r>
              <a:rPr lang="id-ID" sz="2800" dirty="0" smtClean="0">
                <a:latin typeface="Berlin Sans FB" pitchFamily="34" charset="0"/>
              </a:rPr>
              <a:t>Hal yang diteladani:</a:t>
            </a:r>
          </a:p>
          <a:p>
            <a:pPr marL="877888" indent="-514350">
              <a:buAutoNum type="arabicPeriod"/>
            </a:pPr>
            <a:r>
              <a:rPr lang="id-ID" sz="2800" dirty="0" smtClean="0">
                <a:latin typeface="Berlin Sans FB" pitchFamily="34" charset="0"/>
              </a:rPr>
              <a:t>menanamkan watak jujur pada rakyat</a:t>
            </a:r>
          </a:p>
          <a:p>
            <a:pPr marL="877888" indent="-514350">
              <a:buAutoNum type="arabicPeriod"/>
            </a:pPr>
            <a:r>
              <a:rPr lang="id-ID" sz="2800" dirty="0" smtClean="0">
                <a:latin typeface="Berlin Sans FB" pitchFamily="34" charset="0"/>
              </a:rPr>
              <a:t>keamanan dan ketertiban terjamin</a:t>
            </a:r>
          </a:p>
          <a:p>
            <a:pPr marL="877888" indent="-514350">
              <a:buAutoNum type="arabicPeriod"/>
            </a:pPr>
            <a:r>
              <a:rPr lang="id-ID" sz="2800" dirty="0" smtClean="0">
                <a:latin typeface="Berlin Sans FB" pitchFamily="34" charset="0"/>
              </a:rPr>
              <a:t>Tegas, berani dan disiplin</a:t>
            </a:r>
          </a:p>
          <a:p>
            <a:pPr marL="877888" indent="-514350">
              <a:buAutoNum type="arabicPeriod"/>
            </a:pPr>
            <a:r>
              <a:rPr lang="id-ID" sz="2800" dirty="0">
                <a:latin typeface="Berlin Sans FB" pitchFamily="34" charset="0"/>
              </a:rPr>
              <a:t>T</a:t>
            </a:r>
            <a:r>
              <a:rPr lang="id-ID" sz="2800" dirty="0" smtClean="0">
                <a:latin typeface="Berlin Sans FB" pitchFamily="34" charset="0"/>
              </a:rPr>
              <a:t>idak memandang bulu dalam menjatuhkan hukuman bagi siapapun yang melanggar.</a:t>
            </a:r>
          </a:p>
          <a:p>
            <a:endParaRPr lang="id-ID" sz="2800" dirty="0" smtClean="0">
              <a:latin typeface="Berlin Sans FB" pitchFamily="34" charset="0"/>
            </a:endParaRPr>
          </a:p>
          <a:p>
            <a:pPr marL="0" indent="0">
              <a:buNone/>
            </a:pPr>
            <a:r>
              <a:rPr lang="id-ID" sz="2800" dirty="0">
                <a:latin typeface="Berlin Sans FB" pitchFamily="34" charset="0"/>
              </a:rPr>
              <a:t> </a:t>
            </a:r>
            <a:r>
              <a:rPr lang="id-ID" sz="2800" dirty="0" smtClean="0">
                <a:latin typeface="Berlin Sans FB" pitchFamily="34" charset="0"/>
              </a:rPr>
              <a:t>   </a:t>
            </a:r>
            <a:endParaRPr lang="id-ID" sz="2800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576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27629</TotalTime>
  <Words>982</Words>
  <Application>Microsoft Office PowerPoint</Application>
  <PresentationFormat>On-screen Show (4:3)</PresentationFormat>
  <Paragraphs>201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KERAJAAN HINDU BUDHA</vt:lpstr>
      <vt:lpstr>PERKEMBANGAN HINDU BUDHA</vt:lpstr>
      <vt:lpstr>PETA PERSEBARAN </vt:lpstr>
      <vt:lpstr>KUTAI</vt:lpstr>
      <vt:lpstr>Pemerintahan</vt:lpstr>
      <vt:lpstr>TARUMANEGARA</vt:lpstr>
      <vt:lpstr>Slide 7</vt:lpstr>
      <vt:lpstr>Prasasti</vt:lpstr>
      <vt:lpstr>Kerajaan Kalingga/Holing</vt:lpstr>
      <vt:lpstr>LETAK KERAJAAN KALINGGA</vt:lpstr>
      <vt:lpstr>Sriwijaya</vt:lpstr>
      <vt:lpstr>WILAYAH KEKUASAAN KERAJAAN</vt:lpstr>
      <vt:lpstr>Kerajaan Maritim terbesar </vt:lpstr>
      <vt:lpstr>KEJAYAAN SRIWIJAYA</vt:lpstr>
      <vt:lpstr>KERUNTUHAN SRIWIJAYA</vt:lpstr>
      <vt:lpstr>Peninggalan </vt:lpstr>
      <vt:lpstr>WILAYAH MATARAM KUNO</vt:lpstr>
      <vt:lpstr>PEMBAGIAN DINASTI MATARAM KUNO</vt:lpstr>
      <vt:lpstr>RAJA-RAJA TERBESAR</vt:lpstr>
      <vt:lpstr>PEMINDAHAN MATARAM KE JAWA TIMUR</vt:lpstr>
      <vt:lpstr>Candi Peninggalan Keturunan Sanjaya (Hindu)</vt:lpstr>
      <vt:lpstr>Candi Peninggalan Keturunan Syailendra (Budha)</vt:lpstr>
      <vt:lpstr>Slide 23</vt:lpstr>
      <vt:lpstr>Slide 24</vt:lpstr>
      <vt:lpstr>Jayabaya</vt:lpstr>
      <vt:lpstr>SINGASARI</vt:lpstr>
      <vt:lpstr>Slide 27</vt:lpstr>
      <vt:lpstr>Kebesaran Kertanegara</vt:lpstr>
      <vt:lpstr>EKSPANSI KERTANEGARA</vt:lpstr>
      <vt:lpstr>SINGASARI</vt:lpstr>
      <vt:lpstr>PENINGGALAN</vt:lpstr>
      <vt:lpstr>MAJAPAHIT</vt:lpstr>
      <vt:lpstr>Raja yang menguasai</vt:lpstr>
      <vt:lpstr>Sumpah Palapa</vt:lpstr>
      <vt:lpstr>Kejayaan Majapahit</vt:lpstr>
      <vt:lpstr>Keruntuhan Majapahit</vt:lpstr>
      <vt:lpstr>Peninggalan Bercorak Hindu-Budha</vt:lpstr>
      <vt:lpstr>Kitab Sutasoma yang terdapat istilah Bhinneka Tunggal Ika</vt:lpstr>
      <vt:lpstr>Terimakasih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KERAJAAN HINDU BUDHA</dc:title>
  <dc:creator>SMP05</dc:creator>
  <cp:lastModifiedBy>Bernadektus kus</cp:lastModifiedBy>
  <cp:revision>79</cp:revision>
  <dcterms:created xsi:type="dcterms:W3CDTF">2018-03-21T01:53:31Z</dcterms:created>
  <dcterms:modified xsi:type="dcterms:W3CDTF">2020-03-17T14:13:01Z</dcterms:modified>
</cp:coreProperties>
</file>