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80" r:id="rId6"/>
    <p:sldId id="281" r:id="rId7"/>
    <p:sldId id="284" r:id="rId8"/>
    <p:sldId id="282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1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48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02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92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314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1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3675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557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217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871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3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41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1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739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343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60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6AF6-307C-4D6A-A592-D194C76F76A3}" type="datetimeFigureOut">
              <a:rPr lang="id-ID" smtClean="0"/>
              <a:t>05/04/2020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E1FEE1-4210-44D5-BFEE-9225B76A34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121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41+ Educational PowerPoint Backgrounds on Hip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825"/>
            <a:ext cx="12192000" cy="68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4389" y="155006"/>
            <a:ext cx="7028054" cy="830997"/>
          </a:xfrm>
          <a:prstGeom prst="rect">
            <a:avLst/>
          </a:prstGeom>
          <a:solidFill>
            <a:srgbClr val="FF99FF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PEMANTULAN DAN PEMBENTUKAN </a:t>
            </a:r>
            <a:r>
              <a:rPr lang="id-ID" sz="2400" b="1" dirty="0" smtClean="0"/>
              <a:t>BAYANGAN PADA CERMIN </a:t>
            </a:r>
            <a:r>
              <a:rPr lang="id-ID" sz="2400" b="1" dirty="0" smtClean="0"/>
              <a:t>DATAR</a:t>
            </a:r>
            <a:endParaRPr lang="id-ID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9167" y="986003"/>
            <a:ext cx="3238774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AYO BERKEGIATAN</a:t>
            </a:r>
            <a:endParaRPr lang="id-ID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4129" y="81906"/>
            <a:ext cx="45451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7030A0"/>
                </a:solidFill>
              </a:rPr>
              <a:t>6, 7, 8 APRIL 2020 KELAS 8.1, 8.2  DAN 8.3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20" y="1982433"/>
            <a:ext cx="11624981" cy="477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Kegiatan       : Mengidentifikasi sifat bayangan pada cermin datar.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jenis kegiatan         : Mandiri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Tujuan kegiatan     : Peserta didik dapat mengidentifikasi sifat-sifat bayangan pada cermin datar.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Alat                        </a:t>
            </a:r>
            <a:r>
              <a:rPr lang="id-ID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: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Cermin 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datar di rumah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Langkah Kegiatan :  </a:t>
            </a: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Siapkan cermin ( dari almari rumah, cermin kamar, bebas )</a:t>
            </a: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Bercerminlah di depan cermin. Amati dengan seksama yang ada di cermin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Amati bagaimana jarak kamu ke cermin dan jarak bayangan ke cermin.</a:t>
            </a:r>
            <a:endParaRPr lang="id-ID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Angkat 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tangan kananmu. Perhatikan dengan seksama apa yang terjadi pada bayanganmu di cermin.</a:t>
            </a: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Mundurlah 2 langkah dari cermin. Perhatikan dengan seksama apa yang terjadi pada bayanganmu di 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cermin, begitu juga saat kamu melangkah maju 2 langkah ke arah cermin.</a:t>
            </a:r>
          </a:p>
          <a:p>
            <a:pPr marL="342900" indent="-342900">
              <a:lnSpc>
                <a:spcPct val="13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Bagaimana posisi kepala dan kaki pada bayangan ?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endParaRPr lang="id-ID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17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41+ Educational PowerPoint Backgrounds on Hip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7165" cy="68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5148" y="728807"/>
            <a:ext cx="6899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Pertanyaan </a:t>
            </a:r>
            <a:r>
              <a:rPr lang="id-ID" sz="2400" b="1" dirty="0" smtClean="0"/>
              <a:t>berdasarkan dari </a:t>
            </a:r>
            <a:r>
              <a:rPr lang="id-ID" sz="2400" b="1" dirty="0" smtClean="0"/>
              <a:t>hasil pengamatan</a:t>
            </a:r>
          </a:p>
          <a:p>
            <a:endParaRPr lang="id-ID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48917" y="173825"/>
            <a:ext cx="387275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SElASA, 31 MARET 2020 jam 3 dan 4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017059" y="1559804"/>
            <a:ext cx="984324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Sebutkan sifat-sifat bayangan yang terbentuk pada cermin datar :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 Bayangan bersifat ...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</a:t>
            </a:r>
          </a:p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5.</a:t>
            </a:r>
          </a:p>
          <a:p>
            <a:pPr>
              <a:lnSpc>
                <a:spcPct val="130000"/>
              </a:lnSpc>
              <a:tabLst>
                <a:tab pos="363538" algn="l"/>
              </a:tabLst>
            </a:pPr>
            <a:endParaRPr lang="id-ID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6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 41+ Educational PowerPoint Backgrounds on Hip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165" y="-134470"/>
            <a:ext cx="12277165" cy="68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5177" y="716982"/>
            <a:ext cx="447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Menghitung jumlah bayangan</a:t>
            </a:r>
            <a:endParaRPr lang="id-ID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48917" y="173825"/>
            <a:ext cx="387275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SElASA, 31 MARET 2020 jam 3 dan 4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911290" y="1394786"/>
            <a:ext cx="8935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Jika dua buah cermin disusun sedemikian rupa sehingga membentuk sudut tertentu, maka banyaknya bayangan yang terbentuk adalah </a:t>
            </a:r>
          </a:p>
        </p:txBody>
      </p:sp>
      <p:pic>
        <p:nvPicPr>
          <p:cNvPr id="6" name="Picture 26" descr="Luqscience Blogspot: Pembentukan Bayangan dan Sifat Istimew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8" y="2707902"/>
            <a:ext cx="4277953" cy="300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White Note Book Wallpaper Backgrounds for Powerpoint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28215" y="762168"/>
                <a:ext cx="10111067" cy="2144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363538" algn="l"/>
                  </a:tabLst>
                </a:pPr>
                <a:r>
                  <a:rPr lang="id-ID" sz="2000" u="sng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Contoh</a:t>
                </a:r>
                <a:r>
                  <a:rPr lang="id-ID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:</a:t>
                </a:r>
              </a:p>
              <a:p>
                <a:pPr>
                  <a:lnSpc>
                    <a:spcPct val="150000"/>
                  </a:lnSpc>
                  <a:tabLst>
                    <a:tab pos="363538" algn="l"/>
                  </a:tabLst>
                </a:pPr>
                <a:r>
                  <a:rPr lang="id-ID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Sebuah benda berada di antara dua cermin datar yang membentuk sudut 90 derajat. Hitunglah jumlah bayangan yang terbentuk.</a:t>
                </a:r>
              </a:p>
              <a:p>
                <a:pPr>
                  <a:lnSpc>
                    <a:spcPct val="150000"/>
                  </a:lnSpc>
                  <a:tabLst>
                    <a:tab pos="363538" algn="l"/>
                  </a:tabLst>
                </a:pPr>
                <a:r>
                  <a:rPr lang="id-ID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360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 panose="020B0604020202020204" pitchFamily="34" charset="-128"/>
                          </a:rPr>
                          <m:t>°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90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 panose="020B0604020202020204" pitchFamily="34" charset="-128"/>
                          </a:rPr>
                          <m:t>°</m:t>
                        </m:r>
                      </m:den>
                    </m:f>
                  </m:oMath>
                </a14:m>
                <a:r>
                  <a:rPr lang="id-ID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- 1  =  4 – 1 = 3 bayangan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215" y="762168"/>
                <a:ext cx="10111067" cy="2144946"/>
              </a:xfrm>
              <a:prstGeom prst="rect">
                <a:avLst/>
              </a:prstGeom>
              <a:blipFill rotWithShape="0">
                <a:blip r:embed="rId3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8" descr="Blog Pak Ratna Widayat: Menentukan jumlah bayangan benda yang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462" y="3279342"/>
            <a:ext cx="5581075" cy="292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4381274" y="2515017"/>
            <a:ext cx="3966882" cy="82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417530" y="2522597"/>
            <a:ext cx="1983441" cy="88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16357" y="2681300"/>
            <a:ext cx="378011" cy="901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48156" y="2490122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bayangan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11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White Note Book Wallpaper Backgrounds for Powerpoint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37130" y="873051"/>
            <a:ext cx="570155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Yang perlu dipahami :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Pada benda di depan cermin ambil 2 titik bagian atas dan bawah. Kemudian 1 titik membutuhkan 2 sinar datang. ( titik atas ada 2 sinar datang; titik bawah ada 2 sinar datang )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Membuat sinar datang dan sinar pantul seperti bunyi hukum pemantulan cahaya. ( pelajari buku cetak hal 254 gbr 12.6 dan hal 258 gbr 12.10 )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Sinar pantulnya diperpanjang di dalam / di belakang cermin ( garis putus-putus )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Contoh :  sebuah benda S berupa titik berada di depan cermin datar. Lukis pembentukan bayangannya. ( S’ adalah bayangan S 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91235" y="332414"/>
            <a:ext cx="952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Melukis bayangan pada cermin datar</a:t>
            </a:r>
            <a:endParaRPr lang="id-ID" sz="2400" b="1" dirty="0"/>
          </a:p>
        </p:txBody>
      </p:sp>
      <p:pic>
        <p:nvPicPr>
          <p:cNvPr id="15" name="Picture 30" descr="Pemantulan Cahaya Pada Cermin Da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365" y="1930400"/>
            <a:ext cx="4921623" cy="328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White Note Book Wallpaper Backgrounds for Powerpoint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37130" y="873051"/>
            <a:ext cx="10650070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Hitunglah jumlah bayangan jika 2 buah cermin datar membentuk sudut : a)  60°   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 30</a:t>
            </a: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°    c) 120°</a:t>
            </a:r>
            <a:endParaRPr lang="id-ID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lnSpc>
                <a:spcPct val="12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Lukislah pembentukan bayangan di bawah ini .</a:t>
            </a:r>
          </a:p>
          <a:p>
            <a:pPr marL="342900" indent="-342900">
              <a:lnSpc>
                <a:spcPct val="120000"/>
              </a:lnSpc>
              <a:buAutoNum type="arabicPeriod"/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Gunakan busur, penggaris, pensil runcing, bolpoint warna.</a:t>
            </a:r>
          </a:p>
          <a:p>
            <a:pPr marL="342900" indent="-342900">
              <a:lnSpc>
                <a:spcPct val="150000"/>
              </a:lnSpc>
              <a:buAutoNum type="arabicPeriod"/>
              <a:tabLst>
                <a:tab pos="363538" algn="l"/>
              </a:tabLst>
            </a:pPr>
            <a:endParaRPr lang="id-ID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1235" y="332414"/>
            <a:ext cx="952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LATIHAN SOAL ( kerjakan di buku tulis )</a:t>
            </a:r>
            <a:endParaRPr lang="id-ID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975668" y="2160588"/>
            <a:ext cx="147918" cy="3880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361329" y="6086885"/>
            <a:ext cx="173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Cermin datar</a:t>
            </a:r>
            <a:endParaRPr lang="id-ID" dirty="0"/>
          </a:p>
        </p:txBody>
      </p:sp>
      <p:sp>
        <p:nvSpPr>
          <p:cNvPr id="8" name="Right Arrow 7"/>
          <p:cNvSpPr/>
          <p:nvPr/>
        </p:nvSpPr>
        <p:spPr>
          <a:xfrm rot="18052623">
            <a:off x="2856266" y="3887019"/>
            <a:ext cx="1385336" cy="20401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790255" y="2943001"/>
            <a:ext cx="40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A</a:t>
            </a:r>
            <a:endParaRPr lang="id-ID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04201" y="4451209"/>
            <a:ext cx="40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064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White Note Book Wallpaper Backgrounds for Powerpoint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3341" y="498808"/>
            <a:ext cx="108921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363538" algn="l"/>
              </a:tabLst>
            </a:pPr>
            <a:r>
              <a:rPr lang="id-ID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  Lukislah pembentukan bayangan titik R di bawah ini jika dua buah cermin datar membentuk sudut 90°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0835" y="2497435"/>
            <a:ext cx="40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7501" y="1403679"/>
            <a:ext cx="45719" cy="2966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 rot="16200000">
            <a:off x="3358714" y="3067438"/>
            <a:ext cx="173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Cermin datar 1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6357769" y="2429652"/>
            <a:ext cx="45719" cy="38807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Connector 9"/>
          <p:cNvSpPr/>
          <p:nvPr/>
        </p:nvSpPr>
        <p:spPr>
          <a:xfrm>
            <a:off x="6096000" y="2886890"/>
            <a:ext cx="116541" cy="9377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277970" y="4401112"/>
            <a:ext cx="1869141" cy="37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Cermin datar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77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White Note Book Wallpaper Backgrounds for Powerpoint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102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19835" y="506113"/>
            <a:ext cx="9529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Kerjakan </a:t>
            </a: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di </a:t>
            </a: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buku tulis.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Dikumpulkan saat pertama masuk sekolah (pelajaran IPA )</a:t>
            </a:r>
          </a:p>
          <a:p>
            <a:pPr marL="444500" indent="-4445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PR : Pelajari kembali ppt </a:t>
            </a: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minggu lalu tentang cahaya karena minggu depan ada latihan </a:t>
            </a: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soal </a:t>
            </a:r>
            <a:r>
              <a:rPr lang="id-ID" sz="2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( dinilai ya .... )</a:t>
            </a:r>
            <a:endParaRPr lang="id-ID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9847" y="2967335"/>
            <a:ext cx="952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SELAMAT BELAJAR BERSAMA-SAMA, TUHAN MEMBERKATI</a:t>
            </a:r>
            <a:endParaRPr lang="id-ID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5" name="Picture 2" descr="LINE Official Stickers - Shiba Inu Chai Chai: Males Gerak Example ..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058" y="3598633"/>
            <a:ext cx="35242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467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Microsoft YaHei</vt:lpstr>
      <vt:lpstr>Arial</vt:lpstr>
      <vt:lpstr>Cambria Math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Noviyati</dc:creator>
  <cp:lastModifiedBy>Noviyati</cp:lastModifiedBy>
  <cp:revision>67</cp:revision>
  <dcterms:created xsi:type="dcterms:W3CDTF">2020-03-27T15:13:09Z</dcterms:created>
  <dcterms:modified xsi:type="dcterms:W3CDTF">2020-04-05T06:38:00Z</dcterms:modified>
</cp:coreProperties>
</file>