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9"/>
  </p:notesMasterIdLst>
  <p:sldIdLst>
    <p:sldId id="256" r:id="rId2"/>
    <p:sldId id="317" r:id="rId3"/>
    <p:sldId id="285" r:id="rId4"/>
    <p:sldId id="308" r:id="rId5"/>
    <p:sldId id="312" r:id="rId6"/>
    <p:sldId id="313" r:id="rId7"/>
    <p:sldId id="314" r:id="rId8"/>
    <p:sldId id="318" r:id="rId9"/>
    <p:sldId id="287" r:id="rId10"/>
    <p:sldId id="311" r:id="rId11"/>
    <p:sldId id="315" r:id="rId12"/>
    <p:sldId id="319" r:id="rId13"/>
    <p:sldId id="320" r:id="rId14"/>
    <p:sldId id="324" r:id="rId15"/>
    <p:sldId id="323" r:id="rId16"/>
    <p:sldId id="321" r:id="rId17"/>
    <p:sldId id="325" r:id="rId18"/>
    <p:sldId id="326" r:id="rId19"/>
    <p:sldId id="327" r:id="rId20"/>
    <p:sldId id="286" r:id="rId21"/>
    <p:sldId id="322" r:id="rId22"/>
    <p:sldId id="275" r:id="rId23"/>
    <p:sldId id="291" r:id="rId24"/>
    <p:sldId id="328" r:id="rId25"/>
    <p:sldId id="257" r:id="rId26"/>
    <p:sldId id="329" r:id="rId27"/>
    <p:sldId id="292" r:id="rId28"/>
    <p:sldId id="331" r:id="rId29"/>
    <p:sldId id="301" r:id="rId30"/>
    <p:sldId id="300" r:id="rId31"/>
    <p:sldId id="269" r:id="rId32"/>
    <p:sldId id="332" r:id="rId33"/>
    <p:sldId id="333" r:id="rId34"/>
    <p:sldId id="262" r:id="rId35"/>
    <p:sldId id="294" r:id="rId36"/>
    <p:sldId id="330" r:id="rId37"/>
    <p:sldId id="334" r:id="rId38"/>
    <p:sldId id="295" r:id="rId39"/>
    <p:sldId id="268" r:id="rId40"/>
    <p:sldId id="279" r:id="rId41"/>
    <p:sldId id="280" r:id="rId42"/>
    <p:sldId id="267" r:id="rId43"/>
    <p:sldId id="263" r:id="rId44"/>
    <p:sldId id="281" r:id="rId45"/>
    <p:sldId id="282" r:id="rId46"/>
    <p:sldId id="283" r:id="rId47"/>
    <p:sldId id="284"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40" autoAdjust="0"/>
    <p:restoredTop sz="94660"/>
  </p:normalViewPr>
  <p:slideViewPr>
    <p:cSldViewPr>
      <p:cViewPr varScale="1">
        <p:scale>
          <a:sx n="71" d="100"/>
          <a:sy n="71" d="100"/>
        </p:scale>
        <p:origin x="1296"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manualLayout>
          <c:layoutTarget val="inner"/>
          <c:xMode val="edge"/>
          <c:yMode val="edge"/>
          <c:x val="0.22968013468013476"/>
          <c:y val="0.18392018779342731"/>
          <c:w val="0.52548821548821545"/>
          <c:h val="0.73272300469483598"/>
        </c:manualLayout>
      </c:layout>
      <c:pieChart>
        <c:varyColors val="1"/>
        <c:ser>
          <c:idx val="0"/>
          <c:order val="0"/>
          <c:tx>
            <c:strRef>
              <c:f>Sheet1!$B$1</c:f>
              <c:strCache>
                <c:ptCount val="1"/>
                <c:pt idx="0">
                  <c:v>AGAMA DI DUNIA</c:v>
                </c:pt>
              </c:strCache>
            </c:strRef>
          </c:tx>
          <c:explosion val="30"/>
          <c:dLbls>
            <c:spPr>
              <a:solidFill>
                <a:schemeClr val="bg1"/>
              </a:solidFill>
              <a:ln>
                <a:solidFill>
                  <a:srgbClr val="FFFF00"/>
                </a:solidFill>
              </a:ln>
            </c:spPr>
            <c:showLegendKey val="0"/>
            <c:showVal val="1"/>
            <c:showCatName val="1"/>
            <c:showSerName val="0"/>
            <c:showPercent val="0"/>
            <c:showBubbleSize val="0"/>
            <c:showLeaderLines val="1"/>
            <c:extLst>
              <c:ext xmlns:c15="http://schemas.microsoft.com/office/drawing/2012/chart" uri="{CE6537A1-D6FC-4f65-9D91-7224C49458BB}">
                <c15:layout/>
              </c:ext>
            </c:extLst>
          </c:dLbls>
          <c:cat>
            <c:strRef>
              <c:f>Sheet1!$A$2:$A$13</c:f>
              <c:strCache>
                <c:ptCount val="12"/>
                <c:pt idx="0">
                  <c:v>ISLAM</c:v>
                </c:pt>
                <c:pt idx="1">
                  <c:v>YAHUDI</c:v>
                </c:pt>
                <c:pt idx="2">
                  <c:v>KRISTEN</c:v>
                </c:pt>
                <c:pt idx="3">
                  <c:v>ATEIS</c:v>
                </c:pt>
                <c:pt idx="4">
                  <c:v>AGNOSTIK</c:v>
                </c:pt>
                <c:pt idx="5">
                  <c:v>AGAMA BARU</c:v>
                </c:pt>
                <c:pt idx="6">
                  <c:v>SHINTO</c:v>
                </c:pt>
                <c:pt idx="7">
                  <c:v>TAO</c:v>
                </c:pt>
                <c:pt idx="8">
                  <c:v>KONFUSIONISME</c:v>
                </c:pt>
                <c:pt idx="9">
                  <c:v>BUDHISME</c:v>
                </c:pt>
                <c:pt idx="10">
                  <c:v>HINDU</c:v>
                </c:pt>
                <c:pt idx="11">
                  <c:v>AGAMA LAIN</c:v>
                </c:pt>
              </c:strCache>
            </c:strRef>
          </c:cat>
          <c:val>
            <c:numRef>
              <c:f>Sheet1!$B$2:$B$13</c:f>
              <c:numCache>
                <c:formatCode>@</c:formatCode>
                <c:ptCount val="12"/>
                <c:pt idx="0">
                  <c:v>17.600000000000001</c:v>
                </c:pt>
                <c:pt idx="1">
                  <c:v>0</c:v>
                </c:pt>
                <c:pt idx="2">
                  <c:v>31.6</c:v>
                </c:pt>
                <c:pt idx="3">
                  <c:v>4.5</c:v>
                </c:pt>
                <c:pt idx="4">
                  <c:v>7.9</c:v>
                </c:pt>
                <c:pt idx="5">
                  <c:v>1.1000000000000001</c:v>
                </c:pt>
                <c:pt idx="6">
                  <c:v>1.3</c:v>
                </c:pt>
                <c:pt idx="7">
                  <c:v>1</c:v>
                </c:pt>
                <c:pt idx="8">
                  <c:v>6.5</c:v>
                </c:pt>
                <c:pt idx="9">
                  <c:v>6.3</c:v>
                </c:pt>
                <c:pt idx="10">
                  <c:v>13.9</c:v>
                </c:pt>
                <c:pt idx="11">
                  <c:v>8</c:v>
                </c:pt>
              </c:numCache>
            </c:numRef>
          </c:val>
        </c:ser>
        <c:dLbls>
          <c:showLegendKey val="0"/>
          <c:showVal val="0"/>
          <c:showCatName val="0"/>
          <c:showSerName val="0"/>
          <c:showPercent val="1"/>
          <c:showBubbleSize val="0"/>
          <c:showLeaderLines val="1"/>
        </c:dLbls>
        <c:firstSliceAng val="0"/>
      </c:pieChart>
    </c:plotArea>
    <c:plotVisOnly val="1"/>
    <c:dispBlanksAs val="zero"/>
    <c:showDLblsOverMax val="0"/>
  </c:chart>
  <c:txPr>
    <a:bodyPr/>
    <a:lstStyle/>
    <a:p>
      <a:pPr>
        <a:defRPr sz="12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4FA03E-B06E-4378-819C-A2485BFF7D2F}"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US"/>
        </a:p>
      </dgm:t>
    </dgm:pt>
    <dgm:pt modelId="{C13576F4-A602-49B4-86EA-FF967A301002}">
      <dgm:prSet phldrT="[Text]"/>
      <dgm:spPr/>
      <dgm:t>
        <a:bodyPr/>
        <a:lstStyle/>
        <a:p>
          <a:r>
            <a:rPr lang="en-US" smtClean="0"/>
            <a:t>Mencari Perlindungan</a:t>
          </a:r>
          <a:endParaRPr lang="en-US"/>
        </a:p>
      </dgm:t>
    </dgm:pt>
    <dgm:pt modelId="{CC515508-5054-4BDE-8D73-BCDC47F278F0}" type="parTrans" cxnId="{14890C8F-5CE5-4F7B-8B54-94B06D10FA99}">
      <dgm:prSet/>
      <dgm:spPr/>
      <dgm:t>
        <a:bodyPr/>
        <a:lstStyle/>
        <a:p>
          <a:endParaRPr lang="en-US"/>
        </a:p>
      </dgm:t>
    </dgm:pt>
    <dgm:pt modelId="{C415A28C-0559-4334-AC55-7D27914C7B26}" type="sibTrans" cxnId="{14890C8F-5CE5-4F7B-8B54-94B06D10FA99}">
      <dgm:prSet/>
      <dgm:spPr/>
      <dgm:t>
        <a:bodyPr/>
        <a:lstStyle/>
        <a:p>
          <a:endParaRPr lang="en-US"/>
        </a:p>
      </dgm:t>
    </dgm:pt>
    <dgm:pt modelId="{547E9F82-194B-4E23-B629-FC469FE75627}">
      <dgm:prSet phldrT="[Text]"/>
      <dgm:spPr/>
      <dgm:t>
        <a:bodyPr/>
        <a:lstStyle/>
        <a:p>
          <a:r>
            <a:rPr lang="en-US" smtClean="0"/>
            <a:t>Menemukan Jawaban</a:t>
          </a:r>
          <a:endParaRPr lang="en-US"/>
        </a:p>
      </dgm:t>
    </dgm:pt>
    <dgm:pt modelId="{55CA2E7D-591D-4CE8-A97C-3693C5754E33}" type="parTrans" cxnId="{5C69D813-B693-405C-835A-2CE00F28BCBC}">
      <dgm:prSet/>
      <dgm:spPr/>
      <dgm:t>
        <a:bodyPr/>
        <a:lstStyle/>
        <a:p>
          <a:endParaRPr lang="en-US"/>
        </a:p>
      </dgm:t>
    </dgm:pt>
    <dgm:pt modelId="{C87420AE-DA9A-440A-8B42-593CA317F014}" type="sibTrans" cxnId="{5C69D813-B693-405C-835A-2CE00F28BCBC}">
      <dgm:prSet/>
      <dgm:spPr/>
      <dgm:t>
        <a:bodyPr/>
        <a:lstStyle/>
        <a:p>
          <a:endParaRPr lang="en-US"/>
        </a:p>
      </dgm:t>
    </dgm:pt>
    <dgm:pt modelId="{F822F0CF-5DD2-421D-BB80-C6B463BA8971}">
      <dgm:prSet phldrT="[Text]"/>
      <dgm:spPr/>
      <dgm:t>
        <a:bodyPr/>
        <a:lstStyle/>
        <a:p>
          <a:r>
            <a:rPr lang="en-US" smtClean="0"/>
            <a:t>Meneguhkan Tata Nilai</a:t>
          </a:r>
          <a:endParaRPr lang="en-US"/>
        </a:p>
      </dgm:t>
    </dgm:pt>
    <dgm:pt modelId="{61C65931-B993-4D37-811E-514F30058354}" type="parTrans" cxnId="{8AB6B1D3-EFF3-4E12-B75D-FCC8EDE428F8}">
      <dgm:prSet/>
      <dgm:spPr/>
      <dgm:t>
        <a:bodyPr/>
        <a:lstStyle/>
        <a:p>
          <a:endParaRPr lang="en-US"/>
        </a:p>
      </dgm:t>
    </dgm:pt>
    <dgm:pt modelId="{7E4B0885-006B-4F92-8E67-3576DA09F1A1}" type="sibTrans" cxnId="{8AB6B1D3-EFF3-4E12-B75D-FCC8EDE428F8}">
      <dgm:prSet/>
      <dgm:spPr/>
      <dgm:t>
        <a:bodyPr/>
        <a:lstStyle/>
        <a:p>
          <a:endParaRPr lang="en-US"/>
        </a:p>
      </dgm:t>
    </dgm:pt>
    <dgm:pt modelId="{2DDDE1B6-6F17-48F0-AD38-AC54DDF09386}">
      <dgm:prSet phldrT="[Text]"/>
      <dgm:spPr/>
      <dgm:t>
        <a:bodyPr/>
        <a:lstStyle/>
        <a:p>
          <a:endParaRPr lang="en-US" smtClean="0"/>
        </a:p>
        <a:p>
          <a:r>
            <a:rPr lang="en-US" smtClean="0"/>
            <a:t>Memuaskan Kerinduan akan masa depan</a:t>
          </a:r>
          <a:endParaRPr lang="en-US"/>
        </a:p>
      </dgm:t>
    </dgm:pt>
    <dgm:pt modelId="{A975E855-6D4B-455E-9B15-CAF4ED7337AA}" type="parTrans" cxnId="{2D5AF92E-E933-476A-B67D-AD783AAB6EC6}">
      <dgm:prSet/>
      <dgm:spPr/>
      <dgm:t>
        <a:bodyPr/>
        <a:lstStyle/>
        <a:p>
          <a:endParaRPr lang="en-US"/>
        </a:p>
      </dgm:t>
    </dgm:pt>
    <dgm:pt modelId="{435E2857-AB6F-4D72-895C-1F00817A807C}" type="sibTrans" cxnId="{2D5AF92E-E933-476A-B67D-AD783AAB6EC6}">
      <dgm:prSet/>
      <dgm:spPr/>
      <dgm:t>
        <a:bodyPr/>
        <a:lstStyle/>
        <a:p>
          <a:endParaRPr lang="en-US"/>
        </a:p>
      </dgm:t>
    </dgm:pt>
    <dgm:pt modelId="{8303FD6A-5EDC-491C-941D-602DB407A014}" type="pres">
      <dgm:prSet presAssocID="{854FA03E-B06E-4378-819C-A2485BFF7D2F}" presName="Name0" presStyleCnt="0">
        <dgm:presLayoutVars>
          <dgm:dir/>
          <dgm:resizeHandles val="exact"/>
        </dgm:presLayoutVars>
      </dgm:prSet>
      <dgm:spPr/>
      <dgm:t>
        <a:bodyPr/>
        <a:lstStyle/>
        <a:p>
          <a:endParaRPr lang="en-US"/>
        </a:p>
      </dgm:t>
    </dgm:pt>
    <dgm:pt modelId="{79A18D26-14E0-47F0-B57D-5DAB5CCF54A7}" type="pres">
      <dgm:prSet presAssocID="{C13576F4-A602-49B4-86EA-FF967A301002}" presName="compNode" presStyleCnt="0"/>
      <dgm:spPr/>
    </dgm:pt>
    <dgm:pt modelId="{36789D9D-D4A5-45D2-97C4-FF6AAFBF78FC}" type="pres">
      <dgm:prSet presAssocID="{C13576F4-A602-49B4-86EA-FF967A301002}" presName="pictRect" presStyleLbl="node1" presStyleIdx="0" presStyleCnt="4" custLinFactNeighborX="-210" custLinFactNeighborY="1289"/>
      <dgm:spPr/>
    </dgm:pt>
    <dgm:pt modelId="{24394D08-551E-41ED-A64E-9A7EC0CBCBD8}" type="pres">
      <dgm:prSet presAssocID="{C13576F4-A602-49B4-86EA-FF967A301002}" presName="textRect" presStyleLbl="revTx" presStyleIdx="0" presStyleCnt="4">
        <dgm:presLayoutVars>
          <dgm:bulletEnabled val="1"/>
        </dgm:presLayoutVars>
      </dgm:prSet>
      <dgm:spPr/>
      <dgm:t>
        <a:bodyPr/>
        <a:lstStyle/>
        <a:p>
          <a:endParaRPr lang="en-US"/>
        </a:p>
      </dgm:t>
    </dgm:pt>
    <dgm:pt modelId="{2114C000-E348-4C5C-8A17-9E4822D9F201}" type="pres">
      <dgm:prSet presAssocID="{C415A28C-0559-4334-AC55-7D27914C7B26}" presName="sibTrans" presStyleLbl="sibTrans2D1" presStyleIdx="0" presStyleCnt="0"/>
      <dgm:spPr/>
      <dgm:t>
        <a:bodyPr/>
        <a:lstStyle/>
        <a:p>
          <a:endParaRPr lang="en-US"/>
        </a:p>
      </dgm:t>
    </dgm:pt>
    <dgm:pt modelId="{A20A058D-717B-4C36-8F14-2B2540A8E6F2}" type="pres">
      <dgm:prSet presAssocID="{547E9F82-194B-4E23-B629-FC469FE75627}" presName="compNode" presStyleCnt="0"/>
      <dgm:spPr/>
    </dgm:pt>
    <dgm:pt modelId="{EDE6651F-77F2-4FFE-8CEF-D447D3FF6E05}" type="pres">
      <dgm:prSet presAssocID="{547E9F82-194B-4E23-B629-FC469FE75627}" presName="pictRect" presStyleLbl="node1" presStyleIdx="1" presStyleCnt="4"/>
      <dgm:spPr/>
    </dgm:pt>
    <dgm:pt modelId="{D9C9EEEB-7A0D-4F56-81A5-40624D9308B4}" type="pres">
      <dgm:prSet presAssocID="{547E9F82-194B-4E23-B629-FC469FE75627}" presName="textRect" presStyleLbl="revTx" presStyleIdx="1" presStyleCnt="4">
        <dgm:presLayoutVars>
          <dgm:bulletEnabled val="1"/>
        </dgm:presLayoutVars>
      </dgm:prSet>
      <dgm:spPr/>
      <dgm:t>
        <a:bodyPr/>
        <a:lstStyle/>
        <a:p>
          <a:endParaRPr lang="en-US"/>
        </a:p>
      </dgm:t>
    </dgm:pt>
    <dgm:pt modelId="{4CBC5435-B49D-4B6F-8F99-1FDB17839DCF}" type="pres">
      <dgm:prSet presAssocID="{C87420AE-DA9A-440A-8B42-593CA317F014}" presName="sibTrans" presStyleLbl="sibTrans2D1" presStyleIdx="0" presStyleCnt="0"/>
      <dgm:spPr/>
      <dgm:t>
        <a:bodyPr/>
        <a:lstStyle/>
        <a:p>
          <a:endParaRPr lang="en-US"/>
        </a:p>
      </dgm:t>
    </dgm:pt>
    <dgm:pt modelId="{E83CF918-19F3-4B5A-BBD7-A19859A245B0}" type="pres">
      <dgm:prSet presAssocID="{F822F0CF-5DD2-421D-BB80-C6B463BA8971}" presName="compNode" presStyleCnt="0"/>
      <dgm:spPr/>
    </dgm:pt>
    <dgm:pt modelId="{55398303-6210-4552-85A2-5B6B36A15751}" type="pres">
      <dgm:prSet presAssocID="{F822F0CF-5DD2-421D-BB80-C6B463BA8971}" presName="pictRect" presStyleLbl="node1" presStyleIdx="2" presStyleCnt="4"/>
      <dgm:spPr/>
    </dgm:pt>
    <dgm:pt modelId="{6DCF773A-5EE0-4EB0-A93D-A1AE478B44E3}" type="pres">
      <dgm:prSet presAssocID="{F822F0CF-5DD2-421D-BB80-C6B463BA8971}" presName="textRect" presStyleLbl="revTx" presStyleIdx="2" presStyleCnt="4">
        <dgm:presLayoutVars>
          <dgm:bulletEnabled val="1"/>
        </dgm:presLayoutVars>
      </dgm:prSet>
      <dgm:spPr/>
      <dgm:t>
        <a:bodyPr/>
        <a:lstStyle/>
        <a:p>
          <a:endParaRPr lang="en-US"/>
        </a:p>
      </dgm:t>
    </dgm:pt>
    <dgm:pt modelId="{B31921C7-1A26-42F7-9901-4EAEB344710B}" type="pres">
      <dgm:prSet presAssocID="{7E4B0885-006B-4F92-8E67-3576DA09F1A1}" presName="sibTrans" presStyleLbl="sibTrans2D1" presStyleIdx="0" presStyleCnt="0"/>
      <dgm:spPr/>
      <dgm:t>
        <a:bodyPr/>
        <a:lstStyle/>
        <a:p>
          <a:endParaRPr lang="en-US"/>
        </a:p>
      </dgm:t>
    </dgm:pt>
    <dgm:pt modelId="{BB27D4DA-090D-4A6C-984C-230224805A2D}" type="pres">
      <dgm:prSet presAssocID="{2DDDE1B6-6F17-48F0-AD38-AC54DDF09386}" presName="compNode" presStyleCnt="0"/>
      <dgm:spPr/>
    </dgm:pt>
    <dgm:pt modelId="{C3CAD1E3-A2DD-4C79-90BD-306E40C97BF2}" type="pres">
      <dgm:prSet presAssocID="{2DDDE1B6-6F17-48F0-AD38-AC54DDF09386}" presName="pictRect" presStyleLbl="node1" presStyleIdx="3" presStyleCnt="4" custLinFactNeighborX="-1307" custLinFactNeighborY="25232"/>
      <dgm:spPr/>
    </dgm:pt>
    <dgm:pt modelId="{9771D919-1B0D-43C5-ABE3-2C678BC2BC6A}" type="pres">
      <dgm:prSet presAssocID="{2DDDE1B6-6F17-48F0-AD38-AC54DDF09386}" presName="textRect" presStyleLbl="revTx" presStyleIdx="3" presStyleCnt="4" custScaleY="277868" custLinFactY="47094" custLinFactNeighborX="-1307" custLinFactNeighborY="100000">
        <dgm:presLayoutVars>
          <dgm:bulletEnabled val="1"/>
        </dgm:presLayoutVars>
      </dgm:prSet>
      <dgm:spPr/>
      <dgm:t>
        <a:bodyPr/>
        <a:lstStyle/>
        <a:p>
          <a:endParaRPr lang="en-US"/>
        </a:p>
      </dgm:t>
    </dgm:pt>
  </dgm:ptLst>
  <dgm:cxnLst>
    <dgm:cxn modelId="{90088C99-F284-410F-96DF-0A6266F9B913}" type="presOf" srcId="{7E4B0885-006B-4F92-8E67-3576DA09F1A1}" destId="{B31921C7-1A26-42F7-9901-4EAEB344710B}" srcOrd="0" destOrd="0" presId="urn:microsoft.com/office/officeart/2005/8/layout/pList1"/>
    <dgm:cxn modelId="{5C69D813-B693-405C-835A-2CE00F28BCBC}" srcId="{854FA03E-B06E-4378-819C-A2485BFF7D2F}" destId="{547E9F82-194B-4E23-B629-FC469FE75627}" srcOrd="1" destOrd="0" parTransId="{55CA2E7D-591D-4CE8-A97C-3693C5754E33}" sibTransId="{C87420AE-DA9A-440A-8B42-593CA317F014}"/>
    <dgm:cxn modelId="{5A031BA2-1703-4A6B-B418-9A639D17AA1B}" type="presOf" srcId="{C415A28C-0559-4334-AC55-7D27914C7B26}" destId="{2114C000-E348-4C5C-8A17-9E4822D9F201}" srcOrd="0" destOrd="0" presId="urn:microsoft.com/office/officeart/2005/8/layout/pList1"/>
    <dgm:cxn modelId="{C32B80E5-FC5B-4395-9963-34718617C4DB}" type="presOf" srcId="{C87420AE-DA9A-440A-8B42-593CA317F014}" destId="{4CBC5435-B49D-4B6F-8F99-1FDB17839DCF}" srcOrd="0" destOrd="0" presId="urn:microsoft.com/office/officeart/2005/8/layout/pList1"/>
    <dgm:cxn modelId="{C5506C12-6CCF-45A5-AD58-4673FDD94042}" type="presOf" srcId="{F822F0CF-5DD2-421D-BB80-C6B463BA8971}" destId="{6DCF773A-5EE0-4EB0-A93D-A1AE478B44E3}" srcOrd="0" destOrd="0" presId="urn:microsoft.com/office/officeart/2005/8/layout/pList1"/>
    <dgm:cxn modelId="{8D48C079-5501-4572-9CE6-917993F49653}" type="presOf" srcId="{C13576F4-A602-49B4-86EA-FF967A301002}" destId="{24394D08-551E-41ED-A64E-9A7EC0CBCBD8}" srcOrd="0" destOrd="0" presId="urn:microsoft.com/office/officeart/2005/8/layout/pList1"/>
    <dgm:cxn modelId="{2D5AF92E-E933-476A-B67D-AD783AAB6EC6}" srcId="{854FA03E-B06E-4378-819C-A2485BFF7D2F}" destId="{2DDDE1B6-6F17-48F0-AD38-AC54DDF09386}" srcOrd="3" destOrd="0" parTransId="{A975E855-6D4B-455E-9B15-CAF4ED7337AA}" sibTransId="{435E2857-AB6F-4D72-895C-1F00817A807C}"/>
    <dgm:cxn modelId="{771F05AF-EEDC-4338-9077-E2CCA06230E4}" type="presOf" srcId="{854FA03E-B06E-4378-819C-A2485BFF7D2F}" destId="{8303FD6A-5EDC-491C-941D-602DB407A014}" srcOrd="0" destOrd="0" presId="urn:microsoft.com/office/officeart/2005/8/layout/pList1"/>
    <dgm:cxn modelId="{D04CDB19-58E4-4D09-857D-A89EB6C514BF}" type="presOf" srcId="{547E9F82-194B-4E23-B629-FC469FE75627}" destId="{D9C9EEEB-7A0D-4F56-81A5-40624D9308B4}" srcOrd="0" destOrd="0" presId="urn:microsoft.com/office/officeart/2005/8/layout/pList1"/>
    <dgm:cxn modelId="{14890C8F-5CE5-4F7B-8B54-94B06D10FA99}" srcId="{854FA03E-B06E-4378-819C-A2485BFF7D2F}" destId="{C13576F4-A602-49B4-86EA-FF967A301002}" srcOrd="0" destOrd="0" parTransId="{CC515508-5054-4BDE-8D73-BCDC47F278F0}" sibTransId="{C415A28C-0559-4334-AC55-7D27914C7B26}"/>
    <dgm:cxn modelId="{9D7ACAAF-706A-4011-A003-C35735AFA02B}" type="presOf" srcId="{2DDDE1B6-6F17-48F0-AD38-AC54DDF09386}" destId="{9771D919-1B0D-43C5-ABE3-2C678BC2BC6A}" srcOrd="0" destOrd="0" presId="urn:microsoft.com/office/officeart/2005/8/layout/pList1"/>
    <dgm:cxn modelId="{8AB6B1D3-EFF3-4E12-B75D-FCC8EDE428F8}" srcId="{854FA03E-B06E-4378-819C-A2485BFF7D2F}" destId="{F822F0CF-5DD2-421D-BB80-C6B463BA8971}" srcOrd="2" destOrd="0" parTransId="{61C65931-B993-4D37-811E-514F30058354}" sibTransId="{7E4B0885-006B-4F92-8E67-3576DA09F1A1}"/>
    <dgm:cxn modelId="{AEA7C7CF-226F-4BDD-9B33-543759633BDF}" type="presParOf" srcId="{8303FD6A-5EDC-491C-941D-602DB407A014}" destId="{79A18D26-14E0-47F0-B57D-5DAB5CCF54A7}" srcOrd="0" destOrd="0" presId="urn:microsoft.com/office/officeart/2005/8/layout/pList1"/>
    <dgm:cxn modelId="{272FD8FA-A885-4EA7-875E-A9F229CAD684}" type="presParOf" srcId="{79A18D26-14E0-47F0-B57D-5DAB5CCF54A7}" destId="{36789D9D-D4A5-45D2-97C4-FF6AAFBF78FC}" srcOrd="0" destOrd="0" presId="urn:microsoft.com/office/officeart/2005/8/layout/pList1"/>
    <dgm:cxn modelId="{70D040A5-CA90-4C94-96C9-F0413241EF7F}" type="presParOf" srcId="{79A18D26-14E0-47F0-B57D-5DAB5CCF54A7}" destId="{24394D08-551E-41ED-A64E-9A7EC0CBCBD8}" srcOrd="1" destOrd="0" presId="urn:microsoft.com/office/officeart/2005/8/layout/pList1"/>
    <dgm:cxn modelId="{993858C7-AE9F-4C20-A620-910FE4FBE8A8}" type="presParOf" srcId="{8303FD6A-5EDC-491C-941D-602DB407A014}" destId="{2114C000-E348-4C5C-8A17-9E4822D9F201}" srcOrd="1" destOrd="0" presId="urn:microsoft.com/office/officeart/2005/8/layout/pList1"/>
    <dgm:cxn modelId="{D4EB3928-81E5-471F-9313-CF2C344514F3}" type="presParOf" srcId="{8303FD6A-5EDC-491C-941D-602DB407A014}" destId="{A20A058D-717B-4C36-8F14-2B2540A8E6F2}" srcOrd="2" destOrd="0" presId="urn:microsoft.com/office/officeart/2005/8/layout/pList1"/>
    <dgm:cxn modelId="{881EBDE3-D625-4DA3-9F2D-BA9C917381BC}" type="presParOf" srcId="{A20A058D-717B-4C36-8F14-2B2540A8E6F2}" destId="{EDE6651F-77F2-4FFE-8CEF-D447D3FF6E05}" srcOrd="0" destOrd="0" presId="urn:microsoft.com/office/officeart/2005/8/layout/pList1"/>
    <dgm:cxn modelId="{6FF0A8D4-251B-4DAA-85C7-AF8F65D9E305}" type="presParOf" srcId="{A20A058D-717B-4C36-8F14-2B2540A8E6F2}" destId="{D9C9EEEB-7A0D-4F56-81A5-40624D9308B4}" srcOrd="1" destOrd="0" presId="urn:microsoft.com/office/officeart/2005/8/layout/pList1"/>
    <dgm:cxn modelId="{602A94FD-055D-46D4-BF60-328344FA9A1B}" type="presParOf" srcId="{8303FD6A-5EDC-491C-941D-602DB407A014}" destId="{4CBC5435-B49D-4B6F-8F99-1FDB17839DCF}" srcOrd="3" destOrd="0" presId="urn:microsoft.com/office/officeart/2005/8/layout/pList1"/>
    <dgm:cxn modelId="{D2B924C3-6F23-4F1D-BD6F-3E861BF356FC}" type="presParOf" srcId="{8303FD6A-5EDC-491C-941D-602DB407A014}" destId="{E83CF918-19F3-4B5A-BBD7-A19859A245B0}" srcOrd="4" destOrd="0" presId="urn:microsoft.com/office/officeart/2005/8/layout/pList1"/>
    <dgm:cxn modelId="{5FA886C0-CEFF-4CDB-AD7D-34DDAD572EDB}" type="presParOf" srcId="{E83CF918-19F3-4B5A-BBD7-A19859A245B0}" destId="{55398303-6210-4552-85A2-5B6B36A15751}" srcOrd="0" destOrd="0" presId="urn:microsoft.com/office/officeart/2005/8/layout/pList1"/>
    <dgm:cxn modelId="{5474DF28-253B-42F5-B5E0-C7E8F62F44AF}" type="presParOf" srcId="{E83CF918-19F3-4B5A-BBD7-A19859A245B0}" destId="{6DCF773A-5EE0-4EB0-A93D-A1AE478B44E3}" srcOrd="1" destOrd="0" presId="urn:microsoft.com/office/officeart/2005/8/layout/pList1"/>
    <dgm:cxn modelId="{A609EEA5-DF7C-4587-9C66-FCD8EBCF7DC8}" type="presParOf" srcId="{8303FD6A-5EDC-491C-941D-602DB407A014}" destId="{B31921C7-1A26-42F7-9901-4EAEB344710B}" srcOrd="5" destOrd="0" presId="urn:microsoft.com/office/officeart/2005/8/layout/pList1"/>
    <dgm:cxn modelId="{18D1491A-C22E-4B68-95BA-430BC954C438}" type="presParOf" srcId="{8303FD6A-5EDC-491C-941D-602DB407A014}" destId="{BB27D4DA-090D-4A6C-984C-230224805A2D}" srcOrd="6" destOrd="0" presId="urn:microsoft.com/office/officeart/2005/8/layout/pList1"/>
    <dgm:cxn modelId="{57C3916A-02F8-41D7-857F-9AE3C3707E8E}" type="presParOf" srcId="{BB27D4DA-090D-4A6C-984C-230224805A2D}" destId="{C3CAD1E3-A2DD-4C79-90BD-306E40C97BF2}" srcOrd="0" destOrd="0" presId="urn:microsoft.com/office/officeart/2005/8/layout/pList1"/>
    <dgm:cxn modelId="{9382715F-53B9-43C4-81D5-B88862144629}" type="presParOf" srcId="{BB27D4DA-090D-4A6C-984C-230224805A2D}" destId="{9771D919-1B0D-43C5-ABE3-2C678BC2BC6A}"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707DF7A-360C-41F8-B3C5-F80056EB29CD}" type="doc">
      <dgm:prSet loTypeId="urn:microsoft.com/office/officeart/2008/layout/AlternatingHexagons" loCatId="list" qsTypeId="urn:microsoft.com/office/officeart/2005/8/quickstyle/3d1" qsCatId="3D" csTypeId="urn:microsoft.com/office/officeart/2005/8/colors/accent1_2" csCatId="accent1" phldr="1"/>
      <dgm:spPr/>
      <dgm:t>
        <a:bodyPr/>
        <a:lstStyle/>
        <a:p>
          <a:endParaRPr lang="en-US"/>
        </a:p>
      </dgm:t>
    </dgm:pt>
    <dgm:pt modelId="{41A083C0-C6F9-4DFF-A3A2-AF6C42D6ED42}">
      <dgm:prSet phldrT="[Text]"/>
      <dgm:spPr/>
      <dgm:t>
        <a:bodyPr/>
        <a:lstStyle/>
        <a:p>
          <a:r>
            <a:rPr lang="en-US" dirty="0" smtClean="0"/>
            <a:t>ASPEK &amp; SIFAT IMAN</a:t>
          </a:r>
          <a:endParaRPr lang="en-US" dirty="0"/>
        </a:p>
      </dgm:t>
    </dgm:pt>
    <dgm:pt modelId="{35953FD7-807A-4D6D-8E42-868446050B31}" type="parTrans" cxnId="{631823D7-B5D9-4D95-A6DF-1CD3AC30D20B}">
      <dgm:prSet/>
      <dgm:spPr/>
      <dgm:t>
        <a:bodyPr/>
        <a:lstStyle/>
        <a:p>
          <a:endParaRPr lang="en-US"/>
        </a:p>
      </dgm:t>
    </dgm:pt>
    <dgm:pt modelId="{60947A90-2513-4216-BCEA-7FEC6AD18311}" type="sibTrans" cxnId="{631823D7-B5D9-4D95-A6DF-1CD3AC30D20B}">
      <dgm:prSet/>
      <dgm:spPr/>
      <dgm:t>
        <a:bodyPr/>
        <a:lstStyle/>
        <a:p>
          <a:r>
            <a:rPr lang="en-US" dirty="0" smtClean="0"/>
            <a:t>KORELASI WAHYU-IMAN-PERBUATAN</a:t>
          </a:r>
          <a:endParaRPr lang="en-US" dirty="0"/>
        </a:p>
      </dgm:t>
    </dgm:pt>
    <dgm:pt modelId="{7FD4B516-0D2E-45C8-9480-88E531BB4729}">
      <dgm:prSet phldrT="[Text]"/>
      <dgm:spPr/>
      <dgm:t>
        <a:bodyPr/>
        <a:lstStyle/>
        <a:p>
          <a:r>
            <a:rPr lang="en-US" dirty="0" smtClean="0"/>
            <a:t>MAKNA BERIMAN</a:t>
          </a:r>
          <a:endParaRPr lang="en-US" dirty="0"/>
        </a:p>
      </dgm:t>
    </dgm:pt>
    <dgm:pt modelId="{99DECD91-753A-4A50-93DB-DDE5CEF38741}" type="parTrans" cxnId="{B119CAFB-F655-40A6-9299-8E451B1BECBF}">
      <dgm:prSet/>
      <dgm:spPr/>
      <dgm:t>
        <a:bodyPr/>
        <a:lstStyle/>
        <a:p>
          <a:endParaRPr lang="en-US"/>
        </a:p>
      </dgm:t>
    </dgm:pt>
    <dgm:pt modelId="{806BC040-964C-4495-BB5E-3CC1E35DF3FF}" type="sibTrans" cxnId="{B119CAFB-F655-40A6-9299-8E451B1BECBF}">
      <dgm:prSet/>
      <dgm:spPr/>
      <dgm:t>
        <a:bodyPr/>
        <a:lstStyle/>
        <a:p>
          <a:r>
            <a:rPr lang="en-US" dirty="0" smtClean="0"/>
            <a:t>IMAN DAN PERBUATAN (</a:t>
          </a:r>
          <a:r>
            <a:rPr lang="en-US" dirty="0" err="1" smtClean="0"/>
            <a:t>Yakobus</a:t>
          </a:r>
          <a:r>
            <a:rPr lang="en-US" dirty="0" smtClean="0"/>
            <a:t>) </a:t>
          </a:r>
          <a:endParaRPr lang="en-US" dirty="0"/>
        </a:p>
      </dgm:t>
    </dgm:pt>
    <dgm:pt modelId="{9E9DABEF-8F8E-4FFB-9A55-F2736CF67F70}">
      <dgm:prSet phldrT="[Text]" custT="1"/>
      <dgm:spPr/>
      <dgm:t>
        <a:bodyPr/>
        <a:lstStyle/>
        <a:p>
          <a:r>
            <a:rPr lang="en-US" sz="2400" b="1" dirty="0" smtClean="0"/>
            <a:t>BERIMAN</a:t>
          </a:r>
          <a:endParaRPr lang="en-US" sz="2400" b="1" dirty="0"/>
        </a:p>
      </dgm:t>
    </dgm:pt>
    <dgm:pt modelId="{E7B77880-48BA-406C-81B0-8F1E191AD45A}" type="parTrans" cxnId="{4A03D925-E050-4400-889B-907B5B9F2146}">
      <dgm:prSet/>
      <dgm:spPr/>
      <dgm:t>
        <a:bodyPr/>
        <a:lstStyle/>
        <a:p>
          <a:endParaRPr lang="en-US"/>
        </a:p>
      </dgm:t>
    </dgm:pt>
    <dgm:pt modelId="{1551077F-7990-4600-ADD6-2B2BE81E4556}" type="sibTrans" cxnId="{4A03D925-E050-4400-889B-907B5B9F2146}">
      <dgm:prSet/>
      <dgm:spPr/>
      <dgm:t>
        <a:bodyPr/>
        <a:lstStyle/>
        <a:p>
          <a:endParaRPr lang="en-US"/>
        </a:p>
      </dgm:t>
    </dgm:pt>
    <dgm:pt modelId="{B6FFC787-A74F-4F81-9173-382F64D78DD8}">
      <dgm:prSet phldrT="[Text]"/>
      <dgm:spPr/>
      <dgm:t>
        <a:bodyPr/>
        <a:lstStyle/>
        <a:p>
          <a:r>
            <a:rPr lang="en-US" dirty="0" err="1" smtClean="0"/>
            <a:t>Evaluasi</a:t>
          </a:r>
          <a:r>
            <a:rPr lang="en-US" dirty="0" smtClean="0"/>
            <a:t> </a:t>
          </a:r>
          <a:endParaRPr lang="en-US" dirty="0"/>
        </a:p>
      </dgm:t>
    </dgm:pt>
    <dgm:pt modelId="{336D3396-E57D-43A1-B58F-353C08682F60}" type="parTrans" cxnId="{53CE3999-B94E-418E-B55D-6989970D5EED}">
      <dgm:prSet/>
      <dgm:spPr/>
      <dgm:t>
        <a:bodyPr/>
        <a:lstStyle/>
        <a:p>
          <a:endParaRPr lang="en-US"/>
        </a:p>
      </dgm:t>
    </dgm:pt>
    <dgm:pt modelId="{E6D42B07-24CD-4B73-9F6F-877A0C437A6F}" type="sibTrans" cxnId="{53CE3999-B94E-418E-B55D-6989970D5EED}">
      <dgm:prSet/>
      <dgm:spPr/>
      <dgm:t>
        <a:bodyPr/>
        <a:lstStyle/>
        <a:p>
          <a:r>
            <a:rPr lang="en-US" dirty="0" err="1" smtClean="0"/>
            <a:t>Contoh</a:t>
          </a:r>
          <a:r>
            <a:rPr lang="en-US" dirty="0" smtClean="0"/>
            <a:t>: Santo </a:t>
          </a:r>
          <a:r>
            <a:rPr lang="en-US" dirty="0" err="1" smtClean="0"/>
            <a:t>Hieronimus</a:t>
          </a:r>
          <a:endParaRPr lang="en-US" dirty="0"/>
        </a:p>
      </dgm:t>
    </dgm:pt>
    <dgm:pt modelId="{9B866F9A-B202-42E4-A51C-BFC76334F0FA}" type="pres">
      <dgm:prSet presAssocID="{A707DF7A-360C-41F8-B3C5-F80056EB29CD}" presName="Name0" presStyleCnt="0">
        <dgm:presLayoutVars>
          <dgm:chMax/>
          <dgm:chPref/>
          <dgm:dir/>
          <dgm:animLvl val="lvl"/>
        </dgm:presLayoutVars>
      </dgm:prSet>
      <dgm:spPr/>
      <dgm:t>
        <a:bodyPr/>
        <a:lstStyle/>
        <a:p>
          <a:endParaRPr lang="en-US"/>
        </a:p>
      </dgm:t>
    </dgm:pt>
    <dgm:pt modelId="{4F437A43-882C-4948-A47F-16DC0B881098}" type="pres">
      <dgm:prSet presAssocID="{41A083C0-C6F9-4DFF-A3A2-AF6C42D6ED42}" presName="composite" presStyleCnt="0"/>
      <dgm:spPr/>
    </dgm:pt>
    <dgm:pt modelId="{1A6BE768-C6C0-4B11-BA1C-10677493D297}" type="pres">
      <dgm:prSet presAssocID="{41A083C0-C6F9-4DFF-A3A2-AF6C42D6ED42}" presName="Parent1" presStyleLbl="node1" presStyleIdx="0" presStyleCnt="6">
        <dgm:presLayoutVars>
          <dgm:chMax val="1"/>
          <dgm:chPref val="1"/>
          <dgm:bulletEnabled val="1"/>
        </dgm:presLayoutVars>
      </dgm:prSet>
      <dgm:spPr/>
      <dgm:t>
        <a:bodyPr/>
        <a:lstStyle/>
        <a:p>
          <a:endParaRPr lang="en-US"/>
        </a:p>
      </dgm:t>
    </dgm:pt>
    <dgm:pt modelId="{682E6604-4422-408D-A093-B71AE2DA500F}" type="pres">
      <dgm:prSet presAssocID="{41A083C0-C6F9-4DFF-A3A2-AF6C42D6ED42}" presName="Childtext1" presStyleLbl="revTx" presStyleIdx="0" presStyleCnt="3">
        <dgm:presLayoutVars>
          <dgm:chMax val="0"/>
          <dgm:chPref val="0"/>
          <dgm:bulletEnabled val="1"/>
        </dgm:presLayoutVars>
      </dgm:prSet>
      <dgm:spPr/>
      <dgm:t>
        <a:bodyPr/>
        <a:lstStyle/>
        <a:p>
          <a:endParaRPr lang="en-US"/>
        </a:p>
      </dgm:t>
    </dgm:pt>
    <dgm:pt modelId="{50532EAE-7E20-4181-8AD6-83AA84C42CEB}" type="pres">
      <dgm:prSet presAssocID="{41A083C0-C6F9-4DFF-A3A2-AF6C42D6ED42}" presName="BalanceSpacing" presStyleCnt="0"/>
      <dgm:spPr/>
    </dgm:pt>
    <dgm:pt modelId="{AB24D3C4-2BE8-4C12-B7FD-7D33354B9015}" type="pres">
      <dgm:prSet presAssocID="{41A083C0-C6F9-4DFF-A3A2-AF6C42D6ED42}" presName="BalanceSpacing1" presStyleCnt="0"/>
      <dgm:spPr/>
    </dgm:pt>
    <dgm:pt modelId="{37EE81F2-D3AF-4FA3-8BF0-8A34E62F612A}" type="pres">
      <dgm:prSet presAssocID="{60947A90-2513-4216-BCEA-7FEC6AD18311}" presName="Accent1Text" presStyleLbl="node1" presStyleIdx="1" presStyleCnt="6"/>
      <dgm:spPr/>
      <dgm:t>
        <a:bodyPr/>
        <a:lstStyle/>
        <a:p>
          <a:endParaRPr lang="en-US"/>
        </a:p>
      </dgm:t>
    </dgm:pt>
    <dgm:pt modelId="{839DEE0A-BEB0-4C28-A42D-175AE576E928}" type="pres">
      <dgm:prSet presAssocID="{60947A90-2513-4216-BCEA-7FEC6AD18311}" presName="spaceBetweenRectangles" presStyleCnt="0"/>
      <dgm:spPr/>
    </dgm:pt>
    <dgm:pt modelId="{46DBAEB2-474B-4112-97F9-28B9568FD479}" type="pres">
      <dgm:prSet presAssocID="{7FD4B516-0D2E-45C8-9480-88E531BB4729}" presName="composite" presStyleCnt="0"/>
      <dgm:spPr/>
    </dgm:pt>
    <dgm:pt modelId="{103B88EF-D753-4C9E-B343-1D5D2D3746DE}" type="pres">
      <dgm:prSet presAssocID="{7FD4B516-0D2E-45C8-9480-88E531BB4729}" presName="Parent1" presStyleLbl="node1" presStyleIdx="2" presStyleCnt="6">
        <dgm:presLayoutVars>
          <dgm:chMax val="1"/>
          <dgm:chPref val="1"/>
          <dgm:bulletEnabled val="1"/>
        </dgm:presLayoutVars>
      </dgm:prSet>
      <dgm:spPr/>
      <dgm:t>
        <a:bodyPr/>
        <a:lstStyle/>
        <a:p>
          <a:endParaRPr lang="en-US"/>
        </a:p>
      </dgm:t>
    </dgm:pt>
    <dgm:pt modelId="{6C6C2C21-170A-4518-9104-BAB5DB8CC566}" type="pres">
      <dgm:prSet presAssocID="{7FD4B516-0D2E-45C8-9480-88E531BB4729}" presName="Childtext1" presStyleLbl="revTx" presStyleIdx="1" presStyleCnt="3" custLinFactNeighborX="-12354" custLinFactNeighborY="-350">
        <dgm:presLayoutVars>
          <dgm:chMax val="0"/>
          <dgm:chPref val="0"/>
          <dgm:bulletEnabled val="1"/>
        </dgm:presLayoutVars>
      </dgm:prSet>
      <dgm:spPr/>
      <dgm:t>
        <a:bodyPr/>
        <a:lstStyle/>
        <a:p>
          <a:endParaRPr lang="en-US"/>
        </a:p>
      </dgm:t>
    </dgm:pt>
    <dgm:pt modelId="{51D7F15F-3ED7-487A-A14B-34972833EEC6}" type="pres">
      <dgm:prSet presAssocID="{7FD4B516-0D2E-45C8-9480-88E531BB4729}" presName="BalanceSpacing" presStyleCnt="0"/>
      <dgm:spPr/>
    </dgm:pt>
    <dgm:pt modelId="{FA8252DC-A2D2-4313-A8A4-E90D475233F6}" type="pres">
      <dgm:prSet presAssocID="{7FD4B516-0D2E-45C8-9480-88E531BB4729}" presName="BalanceSpacing1" presStyleCnt="0"/>
      <dgm:spPr/>
    </dgm:pt>
    <dgm:pt modelId="{E6FF8CBA-90E9-4BFB-9B18-5D597BDB85C7}" type="pres">
      <dgm:prSet presAssocID="{806BC040-964C-4495-BB5E-3CC1E35DF3FF}" presName="Accent1Text" presStyleLbl="node1" presStyleIdx="3" presStyleCnt="6"/>
      <dgm:spPr/>
      <dgm:t>
        <a:bodyPr/>
        <a:lstStyle/>
        <a:p>
          <a:endParaRPr lang="en-US"/>
        </a:p>
      </dgm:t>
    </dgm:pt>
    <dgm:pt modelId="{9A34D935-E091-4CDA-BC61-E8AF475BE087}" type="pres">
      <dgm:prSet presAssocID="{806BC040-964C-4495-BB5E-3CC1E35DF3FF}" presName="spaceBetweenRectangles" presStyleCnt="0"/>
      <dgm:spPr/>
    </dgm:pt>
    <dgm:pt modelId="{734A91E3-F144-45D9-AB5C-410D8C7F2C04}" type="pres">
      <dgm:prSet presAssocID="{B6FFC787-A74F-4F81-9173-382F64D78DD8}" presName="composite" presStyleCnt="0"/>
      <dgm:spPr/>
    </dgm:pt>
    <dgm:pt modelId="{D0BD8310-3090-4B46-BD9D-23E88D8A6C70}" type="pres">
      <dgm:prSet presAssocID="{B6FFC787-A74F-4F81-9173-382F64D78DD8}" presName="Parent1" presStyleLbl="node1" presStyleIdx="4" presStyleCnt="6">
        <dgm:presLayoutVars>
          <dgm:chMax val="1"/>
          <dgm:chPref val="1"/>
          <dgm:bulletEnabled val="1"/>
        </dgm:presLayoutVars>
      </dgm:prSet>
      <dgm:spPr/>
      <dgm:t>
        <a:bodyPr/>
        <a:lstStyle/>
        <a:p>
          <a:endParaRPr lang="en-US"/>
        </a:p>
      </dgm:t>
    </dgm:pt>
    <dgm:pt modelId="{39A9F639-5EB5-41DC-8CDB-AE70F2EDA470}" type="pres">
      <dgm:prSet presAssocID="{B6FFC787-A74F-4F81-9173-382F64D78DD8}" presName="Childtext1" presStyleLbl="revTx" presStyleIdx="2" presStyleCnt="3">
        <dgm:presLayoutVars>
          <dgm:chMax val="0"/>
          <dgm:chPref val="0"/>
          <dgm:bulletEnabled val="1"/>
        </dgm:presLayoutVars>
      </dgm:prSet>
      <dgm:spPr/>
      <dgm:t>
        <a:bodyPr/>
        <a:lstStyle/>
        <a:p>
          <a:endParaRPr lang="en-US"/>
        </a:p>
      </dgm:t>
    </dgm:pt>
    <dgm:pt modelId="{73859546-F477-4635-9DD6-D1EB91E21BD1}" type="pres">
      <dgm:prSet presAssocID="{B6FFC787-A74F-4F81-9173-382F64D78DD8}" presName="BalanceSpacing" presStyleCnt="0"/>
      <dgm:spPr/>
    </dgm:pt>
    <dgm:pt modelId="{F1D8E1A3-6334-4BEB-8C27-D8F4349E98E6}" type="pres">
      <dgm:prSet presAssocID="{B6FFC787-A74F-4F81-9173-382F64D78DD8}" presName="BalanceSpacing1" presStyleCnt="0"/>
      <dgm:spPr/>
    </dgm:pt>
    <dgm:pt modelId="{2D28C528-883E-4DC9-908C-C8D63BF99506}" type="pres">
      <dgm:prSet presAssocID="{E6D42B07-24CD-4B73-9F6F-877A0C437A6F}" presName="Accent1Text" presStyleLbl="node1" presStyleIdx="5" presStyleCnt="6"/>
      <dgm:spPr/>
      <dgm:t>
        <a:bodyPr/>
        <a:lstStyle/>
        <a:p>
          <a:endParaRPr lang="en-US"/>
        </a:p>
      </dgm:t>
    </dgm:pt>
  </dgm:ptLst>
  <dgm:cxnLst>
    <dgm:cxn modelId="{F735A524-2E6E-47D6-A345-57C8DBEAFABF}" type="presOf" srcId="{7FD4B516-0D2E-45C8-9480-88E531BB4729}" destId="{103B88EF-D753-4C9E-B343-1D5D2D3746DE}" srcOrd="0" destOrd="0" presId="urn:microsoft.com/office/officeart/2008/layout/AlternatingHexagons"/>
    <dgm:cxn modelId="{631823D7-B5D9-4D95-A6DF-1CD3AC30D20B}" srcId="{A707DF7A-360C-41F8-B3C5-F80056EB29CD}" destId="{41A083C0-C6F9-4DFF-A3A2-AF6C42D6ED42}" srcOrd="0" destOrd="0" parTransId="{35953FD7-807A-4D6D-8E42-868446050B31}" sibTransId="{60947A90-2513-4216-BCEA-7FEC6AD18311}"/>
    <dgm:cxn modelId="{A922A3B1-C519-4BB8-B275-D2666EA316EE}" type="presOf" srcId="{60947A90-2513-4216-BCEA-7FEC6AD18311}" destId="{37EE81F2-D3AF-4FA3-8BF0-8A34E62F612A}" srcOrd="0" destOrd="0" presId="urn:microsoft.com/office/officeart/2008/layout/AlternatingHexagons"/>
    <dgm:cxn modelId="{4A03D925-E050-4400-889B-907B5B9F2146}" srcId="{7FD4B516-0D2E-45C8-9480-88E531BB4729}" destId="{9E9DABEF-8F8E-4FFB-9A55-F2736CF67F70}" srcOrd="0" destOrd="0" parTransId="{E7B77880-48BA-406C-81B0-8F1E191AD45A}" sibTransId="{1551077F-7990-4600-ADD6-2B2BE81E4556}"/>
    <dgm:cxn modelId="{6A549F9D-6467-4716-BF22-5F936BA2E877}" type="presOf" srcId="{A707DF7A-360C-41F8-B3C5-F80056EB29CD}" destId="{9B866F9A-B202-42E4-A51C-BFC76334F0FA}" srcOrd="0" destOrd="0" presId="urn:microsoft.com/office/officeart/2008/layout/AlternatingHexagons"/>
    <dgm:cxn modelId="{956B9B68-2781-4220-9102-68221F04B198}" type="presOf" srcId="{9E9DABEF-8F8E-4FFB-9A55-F2736CF67F70}" destId="{6C6C2C21-170A-4518-9104-BAB5DB8CC566}" srcOrd="0" destOrd="0" presId="urn:microsoft.com/office/officeart/2008/layout/AlternatingHexagons"/>
    <dgm:cxn modelId="{E4BAB961-E0AC-48AC-A73B-B8EFA9B160C6}" type="presOf" srcId="{B6FFC787-A74F-4F81-9173-382F64D78DD8}" destId="{D0BD8310-3090-4B46-BD9D-23E88D8A6C70}" srcOrd="0" destOrd="0" presId="urn:microsoft.com/office/officeart/2008/layout/AlternatingHexagons"/>
    <dgm:cxn modelId="{31C0B662-A02E-47E3-B5EE-A51D7139FB43}" type="presOf" srcId="{806BC040-964C-4495-BB5E-3CC1E35DF3FF}" destId="{E6FF8CBA-90E9-4BFB-9B18-5D597BDB85C7}" srcOrd="0" destOrd="0" presId="urn:microsoft.com/office/officeart/2008/layout/AlternatingHexagons"/>
    <dgm:cxn modelId="{53CE3999-B94E-418E-B55D-6989970D5EED}" srcId="{A707DF7A-360C-41F8-B3C5-F80056EB29CD}" destId="{B6FFC787-A74F-4F81-9173-382F64D78DD8}" srcOrd="2" destOrd="0" parTransId="{336D3396-E57D-43A1-B58F-353C08682F60}" sibTransId="{E6D42B07-24CD-4B73-9F6F-877A0C437A6F}"/>
    <dgm:cxn modelId="{66E1929A-457E-4B3B-AF69-AEADB00513B6}" type="presOf" srcId="{E6D42B07-24CD-4B73-9F6F-877A0C437A6F}" destId="{2D28C528-883E-4DC9-908C-C8D63BF99506}" srcOrd="0" destOrd="0" presId="urn:microsoft.com/office/officeart/2008/layout/AlternatingHexagons"/>
    <dgm:cxn modelId="{B119CAFB-F655-40A6-9299-8E451B1BECBF}" srcId="{A707DF7A-360C-41F8-B3C5-F80056EB29CD}" destId="{7FD4B516-0D2E-45C8-9480-88E531BB4729}" srcOrd="1" destOrd="0" parTransId="{99DECD91-753A-4A50-93DB-DDE5CEF38741}" sibTransId="{806BC040-964C-4495-BB5E-3CC1E35DF3FF}"/>
    <dgm:cxn modelId="{320B0E21-9017-4E34-9230-55072AA1FAA2}" type="presOf" srcId="{41A083C0-C6F9-4DFF-A3A2-AF6C42D6ED42}" destId="{1A6BE768-C6C0-4B11-BA1C-10677493D297}" srcOrd="0" destOrd="0" presId="urn:microsoft.com/office/officeart/2008/layout/AlternatingHexagons"/>
    <dgm:cxn modelId="{0F6025FB-9BD8-4FD3-B9ED-6A95E5349D2C}" type="presParOf" srcId="{9B866F9A-B202-42E4-A51C-BFC76334F0FA}" destId="{4F437A43-882C-4948-A47F-16DC0B881098}" srcOrd="0" destOrd="0" presId="urn:microsoft.com/office/officeart/2008/layout/AlternatingHexagons"/>
    <dgm:cxn modelId="{8AC3B581-8DA2-42D4-9BC5-386D87276CD2}" type="presParOf" srcId="{4F437A43-882C-4948-A47F-16DC0B881098}" destId="{1A6BE768-C6C0-4B11-BA1C-10677493D297}" srcOrd="0" destOrd="0" presId="urn:microsoft.com/office/officeart/2008/layout/AlternatingHexagons"/>
    <dgm:cxn modelId="{1B12C178-6722-481E-B3E7-E5D125D76009}" type="presParOf" srcId="{4F437A43-882C-4948-A47F-16DC0B881098}" destId="{682E6604-4422-408D-A093-B71AE2DA500F}" srcOrd="1" destOrd="0" presId="urn:microsoft.com/office/officeart/2008/layout/AlternatingHexagons"/>
    <dgm:cxn modelId="{B26852D5-3317-4F54-B9F0-1D8D15A46AD5}" type="presParOf" srcId="{4F437A43-882C-4948-A47F-16DC0B881098}" destId="{50532EAE-7E20-4181-8AD6-83AA84C42CEB}" srcOrd="2" destOrd="0" presId="urn:microsoft.com/office/officeart/2008/layout/AlternatingHexagons"/>
    <dgm:cxn modelId="{FB6B83FF-FE25-4191-A6B2-DF3D7F7C9574}" type="presParOf" srcId="{4F437A43-882C-4948-A47F-16DC0B881098}" destId="{AB24D3C4-2BE8-4C12-B7FD-7D33354B9015}" srcOrd="3" destOrd="0" presId="urn:microsoft.com/office/officeart/2008/layout/AlternatingHexagons"/>
    <dgm:cxn modelId="{22966339-B50E-4637-A539-1DA9EB278CD2}" type="presParOf" srcId="{4F437A43-882C-4948-A47F-16DC0B881098}" destId="{37EE81F2-D3AF-4FA3-8BF0-8A34E62F612A}" srcOrd="4" destOrd="0" presId="urn:microsoft.com/office/officeart/2008/layout/AlternatingHexagons"/>
    <dgm:cxn modelId="{C94E36ED-4F70-4C79-A518-5A5A69018341}" type="presParOf" srcId="{9B866F9A-B202-42E4-A51C-BFC76334F0FA}" destId="{839DEE0A-BEB0-4C28-A42D-175AE576E928}" srcOrd="1" destOrd="0" presId="urn:microsoft.com/office/officeart/2008/layout/AlternatingHexagons"/>
    <dgm:cxn modelId="{4CE1262E-DE82-4263-8984-712C568459A0}" type="presParOf" srcId="{9B866F9A-B202-42E4-A51C-BFC76334F0FA}" destId="{46DBAEB2-474B-4112-97F9-28B9568FD479}" srcOrd="2" destOrd="0" presId="urn:microsoft.com/office/officeart/2008/layout/AlternatingHexagons"/>
    <dgm:cxn modelId="{14E047BE-96F5-405D-B633-48CCDC40CB59}" type="presParOf" srcId="{46DBAEB2-474B-4112-97F9-28B9568FD479}" destId="{103B88EF-D753-4C9E-B343-1D5D2D3746DE}" srcOrd="0" destOrd="0" presId="urn:microsoft.com/office/officeart/2008/layout/AlternatingHexagons"/>
    <dgm:cxn modelId="{FE4D3897-B9DD-4E83-A62B-33E75549823A}" type="presParOf" srcId="{46DBAEB2-474B-4112-97F9-28B9568FD479}" destId="{6C6C2C21-170A-4518-9104-BAB5DB8CC566}" srcOrd="1" destOrd="0" presId="urn:microsoft.com/office/officeart/2008/layout/AlternatingHexagons"/>
    <dgm:cxn modelId="{2DA4A2A0-A037-452C-812D-C88D3A85B6EB}" type="presParOf" srcId="{46DBAEB2-474B-4112-97F9-28B9568FD479}" destId="{51D7F15F-3ED7-487A-A14B-34972833EEC6}" srcOrd="2" destOrd="0" presId="urn:microsoft.com/office/officeart/2008/layout/AlternatingHexagons"/>
    <dgm:cxn modelId="{9A43C87D-DD78-48DA-9AB8-1B0934852CE2}" type="presParOf" srcId="{46DBAEB2-474B-4112-97F9-28B9568FD479}" destId="{FA8252DC-A2D2-4313-A8A4-E90D475233F6}" srcOrd="3" destOrd="0" presId="urn:microsoft.com/office/officeart/2008/layout/AlternatingHexagons"/>
    <dgm:cxn modelId="{B185ADC0-7937-405A-8B0B-B5727020D842}" type="presParOf" srcId="{46DBAEB2-474B-4112-97F9-28B9568FD479}" destId="{E6FF8CBA-90E9-4BFB-9B18-5D597BDB85C7}" srcOrd="4" destOrd="0" presId="urn:microsoft.com/office/officeart/2008/layout/AlternatingHexagons"/>
    <dgm:cxn modelId="{1EB4A61C-D8B2-4EA7-B1ED-4F4C76BA72AA}" type="presParOf" srcId="{9B866F9A-B202-42E4-A51C-BFC76334F0FA}" destId="{9A34D935-E091-4CDA-BC61-E8AF475BE087}" srcOrd="3" destOrd="0" presId="urn:microsoft.com/office/officeart/2008/layout/AlternatingHexagons"/>
    <dgm:cxn modelId="{3FC5DEC3-E2E1-4E03-B96E-D9B2F0593EBB}" type="presParOf" srcId="{9B866F9A-B202-42E4-A51C-BFC76334F0FA}" destId="{734A91E3-F144-45D9-AB5C-410D8C7F2C04}" srcOrd="4" destOrd="0" presId="urn:microsoft.com/office/officeart/2008/layout/AlternatingHexagons"/>
    <dgm:cxn modelId="{CC122B8D-FEEF-44D7-AC37-BFBBD8695486}" type="presParOf" srcId="{734A91E3-F144-45D9-AB5C-410D8C7F2C04}" destId="{D0BD8310-3090-4B46-BD9D-23E88D8A6C70}" srcOrd="0" destOrd="0" presId="urn:microsoft.com/office/officeart/2008/layout/AlternatingHexagons"/>
    <dgm:cxn modelId="{BC83B3BC-0740-4BEE-9358-168E618E5E82}" type="presParOf" srcId="{734A91E3-F144-45D9-AB5C-410D8C7F2C04}" destId="{39A9F639-5EB5-41DC-8CDB-AE70F2EDA470}" srcOrd="1" destOrd="0" presId="urn:microsoft.com/office/officeart/2008/layout/AlternatingHexagons"/>
    <dgm:cxn modelId="{0DBFB426-36E0-4E83-8A6D-B219750EDF49}" type="presParOf" srcId="{734A91E3-F144-45D9-AB5C-410D8C7F2C04}" destId="{73859546-F477-4635-9DD6-D1EB91E21BD1}" srcOrd="2" destOrd="0" presId="urn:microsoft.com/office/officeart/2008/layout/AlternatingHexagons"/>
    <dgm:cxn modelId="{9CFEC0A3-9C19-4A74-A12B-062C629A46B1}" type="presParOf" srcId="{734A91E3-F144-45D9-AB5C-410D8C7F2C04}" destId="{F1D8E1A3-6334-4BEB-8C27-D8F4349E98E6}" srcOrd="3" destOrd="0" presId="urn:microsoft.com/office/officeart/2008/layout/AlternatingHexagons"/>
    <dgm:cxn modelId="{3BE4E4E2-FCA3-453D-95F0-B4584E57225B}" type="presParOf" srcId="{734A91E3-F144-45D9-AB5C-410D8C7F2C04}" destId="{2D28C528-883E-4DC9-908C-C8D63BF99506}"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42EFF05-CA85-4B62-B191-43DFEDF46C30}" type="doc">
      <dgm:prSet loTypeId="urn:microsoft.com/office/officeart/2005/8/layout/matrix1" loCatId="matrix" qsTypeId="urn:microsoft.com/office/officeart/2005/8/quickstyle/3d7" qsCatId="3D" csTypeId="urn:microsoft.com/office/officeart/2005/8/colors/colorful3" csCatId="colorful" phldr="1"/>
      <dgm:spPr/>
      <dgm:t>
        <a:bodyPr/>
        <a:lstStyle/>
        <a:p>
          <a:endParaRPr lang="en-US"/>
        </a:p>
      </dgm:t>
    </dgm:pt>
    <dgm:pt modelId="{39910D94-555B-4266-AD48-18D011AB98E0}">
      <dgm:prSet phldrT="[Text]"/>
      <dgm:spPr/>
      <dgm:t>
        <a:bodyPr/>
        <a:lstStyle/>
        <a:p>
          <a:r>
            <a:rPr lang="en-US" dirty="0" smtClean="0"/>
            <a:t>IMAN</a:t>
          </a:r>
          <a:endParaRPr lang="en-US" dirty="0"/>
        </a:p>
      </dgm:t>
    </dgm:pt>
    <dgm:pt modelId="{6D41727F-3D2A-4A13-9CD0-D5D2C254A5DC}" type="parTrans" cxnId="{E4017C95-F545-43DB-84E5-A8A04FD636B6}">
      <dgm:prSet/>
      <dgm:spPr/>
      <dgm:t>
        <a:bodyPr/>
        <a:lstStyle/>
        <a:p>
          <a:endParaRPr lang="en-US"/>
        </a:p>
      </dgm:t>
    </dgm:pt>
    <dgm:pt modelId="{620BE5BD-9370-4A5B-8DC3-9B57E77F073E}" type="sibTrans" cxnId="{E4017C95-F545-43DB-84E5-A8A04FD636B6}">
      <dgm:prSet/>
      <dgm:spPr/>
      <dgm:t>
        <a:bodyPr/>
        <a:lstStyle/>
        <a:p>
          <a:endParaRPr lang="en-US"/>
        </a:p>
      </dgm:t>
    </dgm:pt>
    <dgm:pt modelId="{13A11EB1-CCE2-4DB6-80DF-21ECE349D0BA}">
      <dgm:prSet phldrT="[Text]"/>
      <dgm:spPr/>
      <dgm:t>
        <a:bodyPr/>
        <a:lstStyle/>
        <a:p>
          <a:r>
            <a:rPr lang="en-US" dirty="0" err="1" smtClean="0"/>
            <a:t>Tidak</a:t>
          </a:r>
          <a:r>
            <a:rPr lang="en-US" dirty="0" smtClean="0"/>
            <a:t> </a:t>
          </a:r>
          <a:r>
            <a:rPr lang="en-US" dirty="0" err="1" smtClean="0"/>
            <a:t>hanya</a:t>
          </a:r>
          <a:r>
            <a:rPr lang="en-US" dirty="0" smtClean="0"/>
            <a:t> </a:t>
          </a:r>
          <a:r>
            <a:rPr lang="en-US" dirty="0" err="1" smtClean="0"/>
            <a:t>sekedar</a:t>
          </a:r>
          <a:r>
            <a:rPr lang="en-US" dirty="0" smtClean="0"/>
            <a:t> </a:t>
          </a:r>
          <a:r>
            <a:rPr lang="en-US" dirty="0" err="1" smtClean="0"/>
            <a:t>tahu</a:t>
          </a:r>
          <a:r>
            <a:rPr lang="en-US" dirty="0" smtClean="0"/>
            <a:t>, </a:t>
          </a:r>
          <a:r>
            <a:rPr lang="en-US" dirty="0" err="1" smtClean="0"/>
            <a:t>tapi</a:t>
          </a:r>
          <a:r>
            <a:rPr lang="en-US" dirty="0" smtClean="0"/>
            <a:t> </a:t>
          </a:r>
          <a:r>
            <a:rPr lang="en-US" dirty="0" err="1" smtClean="0"/>
            <a:t>berani</a:t>
          </a:r>
          <a:r>
            <a:rPr lang="en-US" dirty="0" smtClean="0"/>
            <a:t> </a:t>
          </a:r>
          <a:r>
            <a:rPr lang="en-US" dirty="0" err="1" smtClean="0"/>
            <a:t>melakukan</a:t>
          </a:r>
          <a:endParaRPr lang="en-US" dirty="0"/>
        </a:p>
      </dgm:t>
    </dgm:pt>
    <dgm:pt modelId="{37017CB6-6BCF-4D0D-B54F-6857FC6BA64B}" type="parTrans" cxnId="{0951F34B-7A0E-4409-AAFC-9BAFBE530D5D}">
      <dgm:prSet/>
      <dgm:spPr/>
      <dgm:t>
        <a:bodyPr/>
        <a:lstStyle/>
        <a:p>
          <a:endParaRPr lang="en-US"/>
        </a:p>
      </dgm:t>
    </dgm:pt>
    <dgm:pt modelId="{5BB16ACA-B5F6-4E4C-AB8F-FFAF6317AC04}" type="sibTrans" cxnId="{0951F34B-7A0E-4409-AAFC-9BAFBE530D5D}">
      <dgm:prSet/>
      <dgm:spPr/>
      <dgm:t>
        <a:bodyPr/>
        <a:lstStyle/>
        <a:p>
          <a:endParaRPr lang="en-US"/>
        </a:p>
      </dgm:t>
    </dgm:pt>
    <dgm:pt modelId="{81A25251-919E-41E8-AE08-A9B0E167F859}">
      <dgm:prSet phldrT="[Text]"/>
      <dgm:spPr/>
      <dgm:t>
        <a:bodyPr/>
        <a:lstStyle/>
        <a:p>
          <a:r>
            <a:rPr lang="en-US" dirty="0" err="1" smtClean="0"/>
            <a:t>Penyerahan</a:t>
          </a:r>
          <a:r>
            <a:rPr lang="en-US" dirty="0" smtClean="0"/>
            <a:t> </a:t>
          </a:r>
          <a:r>
            <a:rPr lang="en-US" dirty="0" err="1" smtClean="0"/>
            <a:t>diri</a:t>
          </a:r>
          <a:r>
            <a:rPr lang="en-US" dirty="0" smtClean="0"/>
            <a:t> </a:t>
          </a:r>
          <a:r>
            <a:rPr lang="en-US" dirty="0" err="1" smtClean="0"/>
            <a:t>secara</a:t>
          </a:r>
          <a:r>
            <a:rPr lang="en-US" dirty="0" smtClean="0"/>
            <a:t> total </a:t>
          </a:r>
          <a:r>
            <a:rPr lang="en-US" dirty="0" err="1" smtClean="0"/>
            <a:t>kepada</a:t>
          </a:r>
          <a:r>
            <a:rPr lang="en-US" dirty="0" smtClean="0"/>
            <a:t> Allah</a:t>
          </a:r>
          <a:endParaRPr lang="en-US" dirty="0"/>
        </a:p>
      </dgm:t>
    </dgm:pt>
    <dgm:pt modelId="{255D6D07-F54F-4E2F-962C-29B22A88E3B4}" type="parTrans" cxnId="{5BC5C11D-DD19-48D5-9300-519B0FA24983}">
      <dgm:prSet/>
      <dgm:spPr/>
      <dgm:t>
        <a:bodyPr/>
        <a:lstStyle/>
        <a:p>
          <a:endParaRPr lang="en-US"/>
        </a:p>
      </dgm:t>
    </dgm:pt>
    <dgm:pt modelId="{3C92FB0A-BD81-45BD-AD13-461666BE3B08}" type="sibTrans" cxnId="{5BC5C11D-DD19-48D5-9300-519B0FA24983}">
      <dgm:prSet/>
      <dgm:spPr/>
      <dgm:t>
        <a:bodyPr/>
        <a:lstStyle/>
        <a:p>
          <a:endParaRPr lang="en-US"/>
        </a:p>
      </dgm:t>
    </dgm:pt>
    <dgm:pt modelId="{042C80F2-8518-4455-B4ED-13032B45E9EA}">
      <dgm:prSet phldrT="[Text]"/>
      <dgm:spPr/>
      <dgm:t>
        <a:bodyPr/>
        <a:lstStyle/>
        <a:p>
          <a:r>
            <a:rPr lang="en-US" dirty="0" err="1" smtClean="0"/>
            <a:t>Keyakinan</a:t>
          </a:r>
          <a:r>
            <a:rPr lang="en-US" dirty="0" smtClean="0"/>
            <a:t> </a:t>
          </a:r>
          <a:r>
            <a:rPr lang="en-US" dirty="0" err="1" smtClean="0"/>
            <a:t>akan</a:t>
          </a:r>
          <a:r>
            <a:rPr lang="en-US" dirty="0" smtClean="0"/>
            <a:t> Allah</a:t>
          </a:r>
          <a:endParaRPr lang="en-US" dirty="0"/>
        </a:p>
      </dgm:t>
    </dgm:pt>
    <dgm:pt modelId="{B639D77C-DF5A-4882-A7A3-01FC6BA83BA4}" type="parTrans" cxnId="{B8A914A9-3696-4EB7-91B3-3A32B4EE6302}">
      <dgm:prSet/>
      <dgm:spPr/>
      <dgm:t>
        <a:bodyPr/>
        <a:lstStyle/>
        <a:p>
          <a:endParaRPr lang="en-US"/>
        </a:p>
      </dgm:t>
    </dgm:pt>
    <dgm:pt modelId="{3174EEE1-B44C-48D2-9DAD-9DEC8D028140}" type="sibTrans" cxnId="{B8A914A9-3696-4EB7-91B3-3A32B4EE6302}">
      <dgm:prSet/>
      <dgm:spPr/>
      <dgm:t>
        <a:bodyPr/>
        <a:lstStyle/>
        <a:p>
          <a:endParaRPr lang="en-US"/>
        </a:p>
      </dgm:t>
    </dgm:pt>
    <dgm:pt modelId="{119DC939-9423-413A-A66D-54730F9928D8}">
      <dgm:prSet phldrT="[Text]"/>
      <dgm:spPr/>
      <dgm:t>
        <a:bodyPr/>
        <a:lstStyle/>
        <a:p>
          <a:r>
            <a:rPr lang="en-US" dirty="0" err="1" smtClean="0"/>
            <a:t>Percaya</a:t>
          </a:r>
          <a:r>
            <a:rPr lang="en-US" dirty="0" smtClean="0"/>
            <a:t> </a:t>
          </a:r>
          <a:r>
            <a:rPr lang="en-US" dirty="0" err="1" smtClean="0"/>
            <a:t>pada</a:t>
          </a:r>
          <a:r>
            <a:rPr lang="en-US" dirty="0" smtClean="0"/>
            <a:t> </a:t>
          </a:r>
          <a:r>
            <a:rPr lang="en-US" dirty="0" err="1" smtClean="0"/>
            <a:t>penyelenggaraan</a:t>
          </a:r>
          <a:r>
            <a:rPr lang="en-US" dirty="0" smtClean="0"/>
            <a:t> Allah</a:t>
          </a:r>
          <a:endParaRPr lang="en-US" dirty="0"/>
        </a:p>
      </dgm:t>
    </dgm:pt>
    <dgm:pt modelId="{D35BEE38-33C4-407D-9B9D-09ABFFB75B14}" type="parTrans" cxnId="{CDA664D3-B3C7-4EC3-889E-5A126A7924F4}">
      <dgm:prSet/>
      <dgm:spPr/>
      <dgm:t>
        <a:bodyPr/>
        <a:lstStyle/>
        <a:p>
          <a:endParaRPr lang="en-US"/>
        </a:p>
      </dgm:t>
    </dgm:pt>
    <dgm:pt modelId="{9CBF4F12-3ADC-4FBB-9842-7B9F33DB91E9}" type="sibTrans" cxnId="{CDA664D3-B3C7-4EC3-889E-5A126A7924F4}">
      <dgm:prSet/>
      <dgm:spPr/>
      <dgm:t>
        <a:bodyPr/>
        <a:lstStyle/>
        <a:p>
          <a:endParaRPr lang="en-US"/>
        </a:p>
      </dgm:t>
    </dgm:pt>
    <dgm:pt modelId="{2C186942-C829-434B-890D-3D760AD4D8CE}" type="pres">
      <dgm:prSet presAssocID="{D42EFF05-CA85-4B62-B191-43DFEDF46C30}" presName="diagram" presStyleCnt="0">
        <dgm:presLayoutVars>
          <dgm:chMax val="1"/>
          <dgm:dir/>
          <dgm:animLvl val="ctr"/>
          <dgm:resizeHandles val="exact"/>
        </dgm:presLayoutVars>
      </dgm:prSet>
      <dgm:spPr/>
      <dgm:t>
        <a:bodyPr/>
        <a:lstStyle/>
        <a:p>
          <a:endParaRPr lang="en-US"/>
        </a:p>
      </dgm:t>
    </dgm:pt>
    <dgm:pt modelId="{5E0E0C39-20A6-4DA8-A434-76B9E94EFC31}" type="pres">
      <dgm:prSet presAssocID="{D42EFF05-CA85-4B62-B191-43DFEDF46C30}" presName="matrix" presStyleCnt="0"/>
      <dgm:spPr/>
    </dgm:pt>
    <dgm:pt modelId="{A9DA534B-65B8-4174-BA77-8CF5278FC2A5}" type="pres">
      <dgm:prSet presAssocID="{D42EFF05-CA85-4B62-B191-43DFEDF46C30}" presName="tile1" presStyleLbl="node1" presStyleIdx="0" presStyleCnt="4"/>
      <dgm:spPr/>
      <dgm:t>
        <a:bodyPr/>
        <a:lstStyle/>
        <a:p>
          <a:endParaRPr lang="en-US"/>
        </a:p>
      </dgm:t>
    </dgm:pt>
    <dgm:pt modelId="{CEFE3B13-08B3-44FE-81E8-2346A1D79570}" type="pres">
      <dgm:prSet presAssocID="{D42EFF05-CA85-4B62-B191-43DFEDF46C30}" presName="tile1text" presStyleLbl="node1" presStyleIdx="0" presStyleCnt="4">
        <dgm:presLayoutVars>
          <dgm:chMax val="0"/>
          <dgm:chPref val="0"/>
          <dgm:bulletEnabled val="1"/>
        </dgm:presLayoutVars>
      </dgm:prSet>
      <dgm:spPr/>
      <dgm:t>
        <a:bodyPr/>
        <a:lstStyle/>
        <a:p>
          <a:endParaRPr lang="en-US"/>
        </a:p>
      </dgm:t>
    </dgm:pt>
    <dgm:pt modelId="{5189FB87-30EC-4B24-9C7C-25EDFD3006A5}" type="pres">
      <dgm:prSet presAssocID="{D42EFF05-CA85-4B62-B191-43DFEDF46C30}" presName="tile2" presStyleLbl="node1" presStyleIdx="1" presStyleCnt="4"/>
      <dgm:spPr/>
      <dgm:t>
        <a:bodyPr/>
        <a:lstStyle/>
        <a:p>
          <a:endParaRPr lang="en-US"/>
        </a:p>
      </dgm:t>
    </dgm:pt>
    <dgm:pt modelId="{97337843-9C98-4093-8613-4D102A024162}" type="pres">
      <dgm:prSet presAssocID="{D42EFF05-CA85-4B62-B191-43DFEDF46C30}" presName="tile2text" presStyleLbl="node1" presStyleIdx="1" presStyleCnt="4">
        <dgm:presLayoutVars>
          <dgm:chMax val="0"/>
          <dgm:chPref val="0"/>
          <dgm:bulletEnabled val="1"/>
        </dgm:presLayoutVars>
      </dgm:prSet>
      <dgm:spPr/>
      <dgm:t>
        <a:bodyPr/>
        <a:lstStyle/>
        <a:p>
          <a:endParaRPr lang="en-US"/>
        </a:p>
      </dgm:t>
    </dgm:pt>
    <dgm:pt modelId="{D994E71A-283E-444C-964C-01B759366120}" type="pres">
      <dgm:prSet presAssocID="{D42EFF05-CA85-4B62-B191-43DFEDF46C30}" presName="tile3" presStyleLbl="node1" presStyleIdx="2" presStyleCnt="4"/>
      <dgm:spPr/>
      <dgm:t>
        <a:bodyPr/>
        <a:lstStyle/>
        <a:p>
          <a:endParaRPr lang="en-US"/>
        </a:p>
      </dgm:t>
    </dgm:pt>
    <dgm:pt modelId="{2D394996-9D40-4D2E-BC70-356FCE7C5DF1}" type="pres">
      <dgm:prSet presAssocID="{D42EFF05-CA85-4B62-B191-43DFEDF46C30}" presName="tile3text" presStyleLbl="node1" presStyleIdx="2" presStyleCnt="4">
        <dgm:presLayoutVars>
          <dgm:chMax val="0"/>
          <dgm:chPref val="0"/>
          <dgm:bulletEnabled val="1"/>
        </dgm:presLayoutVars>
      </dgm:prSet>
      <dgm:spPr/>
      <dgm:t>
        <a:bodyPr/>
        <a:lstStyle/>
        <a:p>
          <a:endParaRPr lang="en-US"/>
        </a:p>
      </dgm:t>
    </dgm:pt>
    <dgm:pt modelId="{27E14554-DBD2-46F3-8283-9496F1CF26C9}" type="pres">
      <dgm:prSet presAssocID="{D42EFF05-CA85-4B62-B191-43DFEDF46C30}" presName="tile4" presStyleLbl="node1" presStyleIdx="3" presStyleCnt="4"/>
      <dgm:spPr/>
      <dgm:t>
        <a:bodyPr/>
        <a:lstStyle/>
        <a:p>
          <a:endParaRPr lang="en-US"/>
        </a:p>
      </dgm:t>
    </dgm:pt>
    <dgm:pt modelId="{20D674A0-E056-4E54-92F6-1FAB3DB3EDD9}" type="pres">
      <dgm:prSet presAssocID="{D42EFF05-CA85-4B62-B191-43DFEDF46C30}" presName="tile4text" presStyleLbl="node1" presStyleIdx="3" presStyleCnt="4">
        <dgm:presLayoutVars>
          <dgm:chMax val="0"/>
          <dgm:chPref val="0"/>
          <dgm:bulletEnabled val="1"/>
        </dgm:presLayoutVars>
      </dgm:prSet>
      <dgm:spPr/>
      <dgm:t>
        <a:bodyPr/>
        <a:lstStyle/>
        <a:p>
          <a:endParaRPr lang="en-US"/>
        </a:p>
      </dgm:t>
    </dgm:pt>
    <dgm:pt modelId="{2352A294-1937-4197-9B96-77109A93AF7B}" type="pres">
      <dgm:prSet presAssocID="{D42EFF05-CA85-4B62-B191-43DFEDF46C30}" presName="centerTile" presStyleLbl="fgShp" presStyleIdx="0" presStyleCnt="1">
        <dgm:presLayoutVars>
          <dgm:chMax val="0"/>
          <dgm:chPref val="0"/>
        </dgm:presLayoutVars>
      </dgm:prSet>
      <dgm:spPr/>
      <dgm:t>
        <a:bodyPr/>
        <a:lstStyle/>
        <a:p>
          <a:endParaRPr lang="en-US"/>
        </a:p>
      </dgm:t>
    </dgm:pt>
  </dgm:ptLst>
  <dgm:cxnLst>
    <dgm:cxn modelId="{5BC5C11D-DD19-48D5-9300-519B0FA24983}" srcId="{39910D94-555B-4266-AD48-18D011AB98E0}" destId="{81A25251-919E-41E8-AE08-A9B0E167F859}" srcOrd="1" destOrd="0" parTransId="{255D6D07-F54F-4E2F-962C-29B22A88E3B4}" sibTransId="{3C92FB0A-BD81-45BD-AD13-461666BE3B08}"/>
    <dgm:cxn modelId="{463649F0-A887-4D35-8806-FC38B4EFB870}" type="presOf" srcId="{81A25251-919E-41E8-AE08-A9B0E167F859}" destId="{5189FB87-30EC-4B24-9C7C-25EDFD3006A5}" srcOrd="0" destOrd="0" presId="urn:microsoft.com/office/officeart/2005/8/layout/matrix1"/>
    <dgm:cxn modelId="{A1ECC63F-4BE6-4388-8055-EDF35D7E032F}" type="presOf" srcId="{119DC939-9423-413A-A66D-54730F9928D8}" destId="{27E14554-DBD2-46F3-8283-9496F1CF26C9}" srcOrd="0" destOrd="0" presId="urn:microsoft.com/office/officeart/2005/8/layout/matrix1"/>
    <dgm:cxn modelId="{01AA6612-8241-408F-874F-E4FC47A1DCF2}" type="presOf" srcId="{13A11EB1-CCE2-4DB6-80DF-21ECE349D0BA}" destId="{A9DA534B-65B8-4174-BA77-8CF5278FC2A5}" srcOrd="0" destOrd="0" presId="urn:microsoft.com/office/officeart/2005/8/layout/matrix1"/>
    <dgm:cxn modelId="{0951F34B-7A0E-4409-AAFC-9BAFBE530D5D}" srcId="{39910D94-555B-4266-AD48-18D011AB98E0}" destId="{13A11EB1-CCE2-4DB6-80DF-21ECE349D0BA}" srcOrd="0" destOrd="0" parTransId="{37017CB6-6BCF-4D0D-B54F-6857FC6BA64B}" sibTransId="{5BB16ACA-B5F6-4E4C-AB8F-FFAF6317AC04}"/>
    <dgm:cxn modelId="{B3DEDD63-6F98-44B3-99BF-579E51ED2D3C}" type="presOf" srcId="{81A25251-919E-41E8-AE08-A9B0E167F859}" destId="{97337843-9C98-4093-8613-4D102A024162}" srcOrd="1" destOrd="0" presId="urn:microsoft.com/office/officeart/2005/8/layout/matrix1"/>
    <dgm:cxn modelId="{E4017C95-F545-43DB-84E5-A8A04FD636B6}" srcId="{D42EFF05-CA85-4B62-B191-43DFEDF46C30}" destId="{39910D94-555B-4266-AD48-18D011AB98E0}" srcOrd="0" destOrd="0" parTransId="{6D41727F-3D2A-4A13-9CD0-D5D2C254A5DC}" sibTransId="{620BE5BD-9370-4A5B-8DC3-9B57E77F073E}"/>
    <dgm:cxn modelId="{00368ACD-0086-445E-9137-614D4C4639EC}" type="presOf" srcId="{39910D94-555B-4266-AD48-18D011AB98E0}" destId="{2352A294-1937-4197-9B96-77109A93AF7B}" srcOrd="0" destOrd="0" presId="urn:microsoft.com/office/officeart/2005/8/layout/matrix1"/>
    <dgm:cxn modelId="{53676D0F-459B-4FE0-8968-021FB579DBA1}" type="presOf" srcId="{042C80F2-8518-4455-B4ED-13032B45E9EA}" destId="{2D394996-9D40-4D2E-BC70-356FCE7C5DF1}" srcOrd="1" destOrd="0" presId="urn:microsoft.com/office/officeart/2005/8/layout/matrix1"/>
    <dgm:cxn modelId="{A1468685-27F5-433D-A624-050C25F32399}" type="presOf" srcId="{119DC939-9423-413A-A66D-54730F9928D8}" destId="{20D674A0-E056-4E54-92F6-1FAB3DB3EDD9}" srcOrd="1" destOrd="0" presId="urn:microsoft.com/office/officeart/2005/8/layout/matrix1"/>
    <dgm:cxn modelId="{D3F97E13-C443-405C-8F1B-32CF12249ACC}" type="presOf" srcId="{13A11EB1-CCE2-4DB6-80DF-21ECE349D0BA}" destId="{CEFE3B13-08B3-44FE-81E8-2346A1D79570}" srcOrd="1" destOrd="0" presId="urn:microsoft.com/office/officeart/2005/8/layout/matrix1"/>
    <dgm:cxn modelId="{B8A914A9-3696-4EB7-91B3-3A32B4EE6302}" srcId="{39910D94-555B-4266-AD48-18D011AB98E0}" destId="{042C80F2-8518-4455-B4ED-13032B45E9EA}" srcOrd="2" destOrd="0" parTransId="{B639D77C-DF5A-4882-A7A3-01FC6BA83BA4}" sibTransId="{3174EEE1-B44C-48D2-9DAD-9DEC8D028140}"/>
    <dgm:cxn modelId="{CDA664D3-B3C7-4EC3-889E-5A126A7924F4}" srcId="{39910D94-555B-4266-AD48-18D011AB98E0}" destId="{119DC939-9423-413A-A66D-54730F9928D8}" srcOrd="3" destOrd="0" parTransId="{D35BEE38-33C4-407D-9B9D-09ABFFB75B14}" sibTransId="{9CBF4F12-3ADC-4FBB-9842-7B9F33DB91E9}"/>
    <dgm:cxn modelId="{B2C8D3DD-CB93-4995-BD34-E469EFE1E4EB}" type="presOf" srcId="{D42EFF05-CA85-4B62-B191-43DFEDF46C30}" destId="{2C186942-C829-434B-890D-3D760AD4D8CE}" srcOrd="0" destOrd="0" presId="urn:microsoft.com/office/officeart/2005/8/layout/matrix1"/>
    <dgm:cxn modelId="{50A2A3B5-5E13-444F-9611-87FEA7AF4008}" type="presOf" srcId="{042C80F2-8518-4455-B4ED-13032B45E9EA}" destId="{D994E71A-283E-444C-964C-01B759366120}" srcOrd="0" destOrd="0" presId="urn:microsoft.com/office/officeart/2005/8/layout/matrix1"/>
    <dgm:cxn modelId="{51B88E6D-60AC-4450-B102-B81C6C0E9AD1}" type="presParOf" srcId="{2C186942-C829-434B-890D-3D760AD4D8CE}" destId="{5E0E0C39-20A6-4DA8-A434-76B9E94EFC31}" srcOrd="0" destOrd="0" presId="urn:microsoft.com/office/officeart/2005/8/layout/matrix1"/>
    <dgm:cxn modelId="{4C95AA04-6992-4157-BD7D-587373CC2680}" type="presParOf" srcId="{5E0E0C39-20A6-4DA8-A434-76B9E94EFC31}" destId="{A9DA534B-65B8-4174-BA77-8CF5278FC2A5}" srcOrd="0" destOrd="0" presId="urn:microsoft.com/office/officeart/2005/8/layout/matrix1"/>
    <dgm:cxn modelId="{05A7890F-E202-48C5-9A7D-6C52E998D86E}" type="presParOf" srcId="{5E0E0C39-20A6-4DA8-A434-76B9E94EFC31}" destId="{CEFE3B13-08B3-44FE-81E8-2346A1D79570}" srcOrd="1" destOrd="0" presId="urn:microsoft.com/office/officeart/2005/8/layout/matrix1"/>
    <dgm:cxn modelId="{8121269A-9C99-48A9-8B12-5F4A0EDB9189}" type="presParOf" srcId="{5E0E0C39-20A6-4DA8-A434-76B9E94EFC31}" destId="{5189FB87-30EC-4B24-9C7C-25EDFD3006A5}" srcOrd="2" destOrd="0" presId="urn:microsoft.com/office/officeart/2005/8/layout/matrix1"/>
    <dgm:cxn modelId="{821FBB31-013C-4992-B07C-8CC661403004}" type="presParOf" srcId="{5E0E0C39-20A6-4DA8-A434-76B9E94EFC31}" destId="{97337843-9C98-4093-8613-4D102A024162}" srcOrd="3" destOrd="0" presId="urn:microsoft.com/office/officeart/2005/8/layout/matrix1"/>
    <dgm:cxn modelId="{D240A885-D7FD-46D0-BF78-AF69405DDA0E}" type="presParOf" srcId="{5E0E0C39-20A6-4DA8-A434-76B9E94EFC31}" destId="{D994E71A-283E-444C-964C-01B759366120}" srcOrd="4" destOrd="0" presId="urn:microsoft.com/office/officeart/2005/8/layout/matrix1"/>
    <dgm:cxn modelId="{8E950914-B9A8-46A9-90F2-DCD95BEF3400}" type="presParOf" srcId="{5E0E0C39-20A6-4DA8-A434-76B9E94EFC31}" destId="{2D394996-9D40-4D2E-BC70-356FCE7C5DF1}" srcOrd="5" destOrd="0" presId="urn:microsoft.com/office/officeart/2005/8/layout/matrix1"/>
    <dgm:cxn modelId="{BBFB692F-AD40-4095-BBE2-4A251DD58E05}" type="presParOf" srcId="{5E0E0C39-20A6-4DA8-A434-76B9E94EFC31}" destId="{27E14554-DBD2-46F3-8283-9496F1CF26C9}" srcOrd="6" destOrd="0" presId="urn:microsoft.com/office/officeart/2005/8/layout/matrix1"/>
    <dgm:cxn modelId="{CE48C32A-FE91-4CE7-9E7D-4775520CC7DD}" type="presParOf" srcId="{5E0E0C39-20A6-4DA8-A434-76B9E94EFC31}" destId="{20D674A0-E056-4E54-92F6-1FAB3DB3EDD9}" srcOrd="7" destOrd="0" presId="urn:microsoft.com/office/officeart/2005/8/layout/matrix1"/>
    <dgm:cxn modelId="{886AE150-5BDE-4A2D-9A04-7F3998FEDAB5}" type="presParOf" srcId="{2C186942-C829-434B-890D-3D760AD4D8CE}" destId="{2352A294-1937-4197-9B96-77109A93AF7B}"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6E7B4CD-5975-4A31-A34D-DB136B88C191}" type="doc">
      <dgm:prSet loTypeId="urn:microsoft.com/office/officeart/2005/8/layout/chevron1" loCatId="process" qsTypeId="urn:microsoft.com/office/officeart/2005/8/quickstyle/3d1" qsCatId="3D" csTypeId="urn:microsoft.com/office/officeart/2005/8/colors/accent1_2" csCatId="accent1" phldr="1"/>
      <dgm:spPr/>
    </dgm:pt>
    <dgm:pt modelId="{5C7C8EC3-CB34-4180-A996-5652AE217C9D}">
      <dgm:prSet phldrT="[Text]" custT="1"/>
      <dgm:spPr/>
      <dgm:t>
        <a:bodyPr/>
        <a:lstStyle/>
        <a:p>
          <a:r>
            <a:rPr lang="en-US" sz="1600" dirty="0" smtClean="0"/>
            <a:t>WAHYU</a:t>
          </a:r>
          <a:endParaRPr lang="en-US" sz="1600" dirty="0"/>
        </a:p>
      </dgm:t>
    </dgm:pt>
    <dgm:pt modelId="{C0E75429-52F2-44B6-A3C2-F438B43334BE}" type="parTrans" cxnId="{338A5790-E37B-48B1-98F4-BC28DB0EF46A}">
      <dgm:prSet/>
      <dgm:spPr/>
      <dgm:t>
        <a:bodyPr/>
        <a:lstStyle/>
        <a:p>
          <a:endParaRPr lang="en-US" sz="1800"/>
        </a:p>
      </dgm:t>
    </dgm:pt>
    <dgm:pt modelId="{D691693A-2EB8-4A27-9FFE-FA3D10CD0BAB}" type="sibTrans" cxnId="{338A5790-E37B-48B1-98F4-BC28DB0EF46A}">
      <dgm:prSet/>
      <dgm:spPr/>
      <dgm:t>
        <a:bodyPr/>
        <a:lstStyle/>
        <a:p>
          <a:endParaRPr lang="en-US" sz="1800"/>
        </a:p>
      </dgm:t>
    </dgm:pt>
    <dgm:pt modelId="{ED5EAF27-2A0D-43ED-9CDE-E76E6790A113}">
      <dgm:prSet phldrT="[Text]" custT="1"/>
      <dgm:spPr/>
      <dgm:t>
        <a:bodyPr/>
        <a:lstStyle/>
        <a:p>
          <a:r>
            <a:rPr lang="en-US" sz="1600" dirty="0" smtClean="0"/>
            <a:t>IMAN</a:t>
          </a:r>
          <a:endParaRPr lang="en-US" sz="1600" dirty="0"/>
        </a:p>
      </dgm:t>
    </dgm:pt>
    <dgm:pt modelId="{CDFBE433-E7DD-43B6-9418-93B9F6B787B3}" type="parTrans" cxnId="{9BB3AE21-6C6F-4E36-9124-5CEA732AB47A}">
      <dgm:prSet/>
      <dgm:spPr/>
      <dgm:t>
        <a:bodyPr/>
        <a:lstStyle/>
        <a:p>
          <a:endParaRPr lang="en-US" sz="1800"/>
        </a:p>
      </dgm:t>
    </dgm:pt>
    <dgm:pt modelId="{68560AB8-2227-4F8E-B5CA-D55E5979481F}" type="sibTrans" cxnId="{9BB3AE21-6C6F-4E36-9124-5CEA732AB47A}">
      <dgm:prSet/>
      <dgm:spPr/>
      <dgm:t>
        <a:bodyPr/>
        <a:lstStyle/>
        <a:p>
          <a:endParaRPr lang="en-US" sz="1800"/>
        </a:p>
      </dgm:t>
    </dgm:pt>
    <dgm:pt modelId="{4E50D34B-7EA8-4495-9B78-8C8803B69306}">
      <dgm:prSet phldrT="[Text]" custT="1"/>
      <dgm:spPr/>
      <dgm:t>
        <a:bodyPr/>
        <a:lstStyle/>
        <a:p>
          <a:r>
            <a:rPr lang="en-US" sz="1600" dirty="0" smtClean="0"/>
            <a:t>PERBUATAN</a:t>
          </a:r>
          <a:endParaRPr lang="en-US" sz="1600" dirty="0"/>
        </a:p>
      </dgm:t>
    </dgm:pt>
    <dgm:pt modelId="{FC83A66C-641A-49B1-9440-61CFFC20EBE2}" type="parTrans" cxnId="{3AC9C3A1-983E-4092-9495-C0BC9A6B848D}">
      <dgm:prSet/>
      <dgm:spPr/>
      <dgm:t>
        <a:bodyPr/>
        <a:lstStyle/>
        <a:p>
          <a:endParaRPr lang="en-US" sz="1800"/>
        </a:p>
      </dgm:t>
    </dgm:pt>
    <dgm:pt modelId="{53E6D2A0-99A7-4426-B1F7-BAC0E7FF3AEB}" type="sibTrans" cxnId="{3AC9C3A1-983E-4092-9495-C0BC9A6B848D}">
      <dgm:prSet/>
      <dgm:spPr/>
      <dgm:t>
        <a:bodyPr/>
        <a:lstStyle/>
        <a:p>
          <a:endParaRPr lang="en-US" sz="1800"/>
        </a:p>
      </dgm:t>
    </dgm:pt>
    <dgm:pt modelId="{2FE595B3-AAD1-49A7-AD3C-814138F014E5}" type="pres">
      <dgm:prSet presAssocID="{46E7B4CD-5975-4A31-A34D-DB136B88C191}" presName="Name0" presStyleCnt="0">
        <dgm:presLayoutVars>
          <dgm:dir/>
          <dgm:animLvl val="lvl"/>
          <dgm:resizeHandles val="exact"/>
        </dgm:presLayoutVars>
      </dgm:prSet>
      <dgm:spPr/>
    </dgm:pt>
    <dgm:pt modelId="{98DDE795-4891-41EA-BCAA-E8B870E06CB1}" type="pres">
      <dgm:prSet presAssocID="{5C7C8EC3-CB34-4180-A996-5652AE217C9D}" presName="parTxOnly" presStyleLbl="node1" presStyleIdx="0" presStyleCnt="3">
        <dgm:presLayoutVars>
          <dgm:chMax val="0"/>
          <dgm:chPref val="0"/>
          <dgm:bulletEnabled val="1"/>
        </dgm:presLayoutVars>
      </dgm:prSet>
      <dgm:spPr/>
      <dgm:t>
        <a:bodyPr/>
        <a:lstStyle/>
        <a:p>
          <a:endParaRPr lang="en-US"/>
        </a:p>
      </dgm:t>
    </dgm:pt>
    <dgm:pt modelId="{B6B9F475-2FD2-4EE2-9DD4-2F047F10D53A}" type="pres">
      <dgm:prSet presAssocID="{D691693A-2EB8-4A27-9FFE-FA3D10CD0BAB}" presName="parTxOnlySpace" presStyleCnt="0"/>
      <dgm:spPr/>
    </dgm:pt>
    <dgm:pt modelId="{4E8F7398-B4AF-49EA-93E0-81F1ECCA1EE6}" type="pres">
      <dgm:prSet presAssocID="{ED5EAF27-2A0D-43ED-9CDE-E76E6790A113}" presName="parTxOnly" presStyleLbl="node1" presStyleIdx="1" presStyleCnt="3" custLinFactNeighborX="857" custLinFactNeighborY="3773">
        <dgm:presLayoutVars>
          <dgm:chMax val="0"/>
          <dgm:chPref val="0"/>
          <dgm:bulletEnabled val="1"/>
        </dgm:presLayoutVars>
      </dgm:prSet>
      <dgm:spPr/>
      <dgm:t>
        <a:bodyPr/>
        <a:lstStyle/>
        <a:p>
          <a:endParaRPr lang="en-US"/>
        </a:p>
      </dgm:t>
    </dgm:pt>
    <dgm:pt modelId="{586C2866-1521-406C-B8AA-C68BA32ECAEC}" type="pres">
      <dgm:prSet presAssocID="{68560AB8-2227-4F8E-B5CA-D55E5979481F}" presName="parTxOnlySpace" presStyleCnt="0"/>
      <dgm:spPr/>
    </dgm:pt>
    <dgm:pt modelId="{1225D6B3-0C26-4EB4-82FC-3FEA8F1AB6D8}" type="pres">
      <dgm:prSet presAssocID="{4E50D34B-7EA8-4495-9B78-8C8803B69306}" presName="parTxOnly" presStyleLbl="node1" presStyleIdx="2" presStyleCnt="3" custLinFactNeighborX="33024" custLinFactNeighborY="1251">
        <dgm:presLayoutVars>
          <dgm:chMax val="0"/>
          <dgm:chPref val="0"/>
          <dgm:bulletEnabled val="1"/>
        </dgm:presLayoutVars>
      </dgm:prSet>
      <dgm:spPr/>
      <dgm:t>
        <a:bodyPr/>
        <a:lstStyle/>
        <a:p>
          <a:endParaRPr lang="en-US"/>
        </a:p>
      </dgm:t>
    </dgm:pt>
  </dgm:ptLst>
  <dgm:cxnLst>
    <dgm:cxn modelId="{338A5790-E37B-48B1-98F4-BC28DB0EF46A}" srcId="{46E7B4CD-5975-4A31-A34D-DB136B88C191}" destId="{5C7C8EC3-CB34-4180-A996-5652AE217C9D}" srcOrd="0" destOrd="0" parTransId="{C0E75429-52F2-44B6-A3C2-F438B43334BE}" sibTransId="{D691693A-2EB8-4A27-9FFE-FA3D10CD0BAB}"/>
    <dgm:cxn modelId="{311462AD-3EA3-445A-8A5B-229A284C11C5}" type="presOf" srcId="{5C7C8EC3-CB34-4180-A996-5652AE217C9D}" destId="{98DDE795-4891-41EA-BCAA-E8B870E06CB1}" srcOrd="0" destOrd="0" presId="urn:microsoft.com/office/officeart/2005/8/layout/chevron1"/>
    <dgm:cxn modelId="{3AC9C3A1-983E-4092-9495-C0BC9A6B848D}" srcId="{46E7B4CD-5975-4A31-A34D-DB136B88C191}" destId="{4E50D34B-7EA8-4495-9B78-8C8803B69306}" srcOrd="2" destOrd="0" parTransId="{FC83A66C-641A-49B1-9440-61CFFC20EBE2}" sibTransId="{53E6D2A0-99A7-4426-B1F7-BAC0E7FF3AEB}"/>
    <dgm:cxn modelId="{9BB3AE21-6C6F-4E36-9124-5CEA732AB47A}" srcId="{46E7B4CD-5975-4A31-A34D-DB136B88C191}" destId="{ED5EAF27-2A0D-43ED-9CDE-E76E6790A113}" srcOrd="1" destOrd="0" parTransId="{CDFBE433-E7DD-43B6-9418-93B9F6B787B3}" sibTransId="{68560AB8-2227-4F8E-B5CA-D55E5979481F}"/>
    <dgm:cxn modelId="{7EF52961-8F5A-446E-AADB-FA908E2ACA22}" type="presOf" srcId="{4E50D34B-7EA8-4495-9B78-8C8803B69306}" destId="{1225D6B3-0C26-4EB4-82FC-3FEA8F1AB6D8}" srcOrd="0" destOrd="0" presId="urn:microsoft.com/office/officeart/2005/8/layout/chevron1"/>
    <dgm:cxn modelId="{21D54D7D-B6A0-4A8F-B10D-A08D99C3C9A7}" type="presOf" srcId="{ED5EAF27-2A0D-43ED-9CDE-E76E6790A113}" destId="{4E8F7398-B4AF-49EA-93E0-81F1ECCA1EE6}" srcOrd="0" destOrd="0" presId="urn:microsoft.com/office/officeart/2005/8/layout/chevron1"/>
    <dgm:cxn modelId="{F8C61CA5-0DC1-4653-B14B-DB08BE46084E}" type="presOf" srcId="{46E7B4CD-5975-4A31-A34D-DB136B88C191}" destId="{2FE595B3-AAD1-49A7-AD3C-814138F014E5}" srcOrd="0" destOrd="0" presId="urn:microsoft.com/office/officeart/2005/8/layout/chevron1"/>
    <dgm:cxn modelId="{2477A057-96A1-463F-A6ED-B7D8B3EF0126}" type="presParOf" srcId="{2FE595B3-AAD1-49A7-AD3C-814138F014E5}" destId="{98DDE795-4891-41EA-BCAA-E8B870E06CB1}" srcOrd="0" destOrd="0" presId="urn:microsoft.com/office/officeart/2005/8/layout/chevron1"/>
    <dgm:cxn modelId="{D7B474B6-4872-45BD-98BD-28071680704F}" type="presParOf" srcId="{2FE595B3-AAD1-49A7-AD3C-814138F014E5}" destId="{B6B9F475-2FD2-4EE2-9DD4-2F047F10D53A}" srcOrd="1" destOrd="0" presId="urn:microsoft.com/office/officeart/2005/8/layout/chevron1"/>
    <dgm:cxn modelId="{73B7D0BD-6201-4CEF-AB1F-DE1865B80D1B}" type="presParOf" srcId="{2FE595B3-AAD1-49A7-AD3C-814138F014E5}" destId="{4E8F7398-B4AF-49EA-93E0-81F1ECCA1EE6}" srcOrd="2" destOrd="0" presId="urn:microsoft.com/office/officeart/2005/8/layout/chevron1"/>
    <dgm:cxn modelId="{D6D4394A-F1E6-4AF8-AD97-265C3FE8BA0F}" type="presParOf" srcId="{2FE595B3-AAD1-49A7-AD3C-814138F014E5}" destId="{586C2866-1521-406C-B8AA-C68BA32ECAEC}" srcOrd="3" destOrd="0" presId="urn:microsoft.com/office/officeart/2005/8/layout/chevron1"/>
    <dgm:cxn modelId="{1764F65E-25C6-4E21-B25E-1E7AA60C1723}" type="presParOf" srcId="{2FE595B3-AAD1-49A7-AD3C-814138F014E5}" destId="{1225D6B3-0C26-4EB4-82FC-3FEA8F1AB6D8}"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789D9D-D4A5-45D2-97C4-FF6AAFBF78FC}">
      <dsp:nvSpPr>
        <dsp:cNvPr id="0" name=""/>
        <dsp:cNvSpPr/>
      </dsp:nvSpPr>
      <dsp:spPr>
        <a:xfrm>
          <a:off x="2" y="990605"/>
          <a:ext cx="1876529" cy="1292928"/>
        </a:xfrm>
        <a:prstGeom prst="roundRect">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394D08-551E-41ED-A64E-9A7EC0CBCBD8}">
      <dsp:nvSpPr>
        <dsp:cNvPr id="0" name=""/>
        <dsp:cNvSpPr/>
      </dsp:nvSpPr>
      <dsp:spPr>
        <a:xfrm>
          <a:off x="3943" y="2266868"/>
          <a:ext cx="1876529" cy="696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lvl="0" algn="ctr" defTabSz="889000">
            <a:lnSpc>
              <a:spcPct val="90000"/>
            </a:lnSpc>
            <a:spcBef>
              <a:spcPct val="0"/>
            </a:spcBef>
            <a:spcAft>
              <a:spcPct val="35000"/>
            </a:spcAft>
          </a:pPr>
          <a:r>
            <a:rPr lang="en-US" sz="2000" kern="1200" smtClean="0"/>
            <a:t>Mencari Perlindungan</a:t>
          </a:r>
          <a:endParaRPr lang="en-US" sz="2000" kern="1200"/>
        </a:p>
      </dsp:txBody>
      <dsp:txXfrm>
        <a:off x="3943" y="2266868"/>
        <a:ext cx="1876529" cy="696192"/>
      </dsp:txXfrm>
    </dsp:sp>
    <dsp:sp modelId="{EDE6651F-77F2-4FFE-8CEF-D447D3FF6E05}">
      <dsp:nvSpPr>
        <dsp:cNvPr id="0" name=""/>
        <dsp:cNvSpPr/>
      </dsp:nvSpPr>
      <dsp:spPr>
        <a:xfrm>
          <a:off x="2068204" y="973939"/>
          <a:ext cx="1876529" cy="1292928"/>
        </a:xfrm>
        <a:prstGeom prst="roundRect">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C9EEEB-7A0D-4F56-81A5-40624D9308B4}">
      <dsp:nvSpPr>
        <dsp:cNvPr id="0" name=""/>
        <dsp:cNvSpPr/>
      </dsp:nvSpPr>
      <dsp:spPr>
        <a:xfrm>
          <a:off x="2068204" y="2266868"/>
          <a:ext cx="1876529" cy="696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lvl="0" algn="ctr" defTabSz="889000">
            <a:lnSpc>
              <a:spcPct val="90000"/>
            </a:lnSpc>
            <a:spcBef>
              <a:spcPct val="0"/>
            </a:spcBef>
            <a:spcAft>
              <a:spcPct val="35000"/>
            </a:spcAft>
          </a:pPr>
          <a:r>
            <a:rPr lang="en-US" sz="2000" kern="1200" smtClean="0"/>
            <a:t>Menemukan Jawaban</a:t>
          </a:r>
          <a:endParaRPr lang="en-US" sz="2000" kern="1200"/>
        </a:p>
      </dsp:txBody>
      <dsp:txXfrm>
        <a:off x="2068204" y="2266868"/>
        <a:ext cx="1876529" cy="696192"/>
      </dsp:txXfrm>
    </dsp:sp>
    <dsp:sp modelId="{55398303-6210-4552-85A2-5B6B36A15751}">
      <dsp:nvSpPr>
        <dsp:cNvPr id="0" name=""/>
        <dsp:cNvSpPr/>
      </dsp:nvSpPr>
      <dsp:spPr>
        <a:xfrm>
          <a:off x="4132465" y="973939"/>
          <a:ext cx="1876529" cy="1292928"/>
        </a:xfrm>
        <a:prstGeom prst="roundRect">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CF773A-5EE0-4EB0-A93D-A1AE478B44E3}">
      <dsp:nvSpPr>
        <dsp:cNvPr id="0" name=""/>
        <dsp:cNvSpPr/>
      </dsp:nvSpPr>
      <dsp:spPr>
        <a:xfrm>
          <a:off x="4132465" y="2266868"/>
          <a:ext cx="1876529" cy="696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lvl="0" algn="ctr" defTabSz="889000">
            <a:lnSpc>
              <a:spcPct val="90000"/>
            </a:lnSpc>
            <a:spcBef>
              <a:spcPct val="0"/>
            </a:spcBef>
            <a:spcAft>
              <a:spcPct val="35000"/>
            </a:spcAft>
          </a:pPr>
          <a:r>
            <a:rPr lang="en-US" sz="2000" kern="1200" smtClean="0"/>
            <a:t>Meneguhkan Tata Nilai</a:t>
          </a:r>
          <a:endParaRPr lang="en-US" sz="2000" kern="1200"/>
        </a:p>
      </dsp:txBody>
      <dsp:txXfrm>
        <a:off x="4132465" y="2266868"/>
        <a:ext cx="1876529" cy="696192"/>
      </dsp:txXfrm>
    </dsp:sp>
    <dsp:sp modelId="{C3CAD1E3-A2DD-4C79-90BD-306E40C97BF2}">
      <dsp:nvSpPr>
        <dsp:cNvPr id="0" name=""/>
        <dsp:cNvSpPr/>
      </dsp:nvSpPr>
      <dsp:spPr>
        <a:xfrm>
          <a:off x="6172200" y="990595"/>
          <a:ext cx="1876529" cy="1292928"/>
        </a:xfrm>
        <a:prstGeom prst="roundRect">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71D919-1B0D-43C5-ABE3-2C678BC2BC6A}">
      <dsp:nvSpPr>
        <dsp:cNvPr id="0" name=""/>
        <dsp:cNvSpPr/>
      </dsp:nvSpPr>
      <dsp:spPr>
        <a:xfrm>
          <a:off x="6172200" y="2002503"/>
          <a:ext cx="1876529" cy="1934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lvl="0" algn="ctr" defTabSz="889000">
            <a:lnSpc>
              <a:spcPct val="90000"/>
            </a:lnSpc>
            <a:spcBef>
              <a:spcPct val="0"/>
            </a:spcBef>
            <a:spcAft>
              <a:spcPct val="35000"/>
            </a:spcAft>
          </a:pPr>
          <a:endParaRPr lang="en-US" sz="2000" kern="1200" smtClean="0"/>
        </a:p>
        <a:p>
          <a:pPr lvl="0" algn="ctr" defTabSz="889000">
            <a:lnSpc>
              <a:spcPct val="90000"/>
            </a:lnSpc>
            <a:spcBef>
              <a:spcPct val="0"/>
            </a:spcBef>
            <a:spcAft>
              <a:spcPct val="35000"/>
            </a:spcAft>
          </a:pPr>
          <a:r>
            <a:rPr lang="en-US" sz="2000" kern="1200" smtClean="0"/>
            <a:t>Memuaskan Kerinduan akan masa depan</a:t>
          </a:r>
          <a:endParaRPr lang="en-US" sz="2000" kern="1200"/>
        </a:p>
      </dsp:txBody>
      <dsp:txXfrm>
        <a:off x="6172200" y="2002503"/>
        <a:ext cx="1876529" cy="19344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6BE768-C6C0-4B11-BA1C-10677493D297}">
      <dsp:nvSpPr>
        <dsp:cNvPr id="0" name=""/>
        <dsp:cNvSpPr/>
      </dsp:nvSpPr>
      <dsp:spPr>
        <a:xfrm rot="5400000">
          <a:off x="3437622" y="124044"/>
          <a:ext cx="1891770" cy="1645840"/>
        </a:xfrm>
        <a:prstGeom prst="hexagon">
          <a:avLst>
            <a:gd name="adj" fmla="val 25000"/>
            <a:gd name="vf" fmla="val 115470"/>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ASPEK &amp; SIFAT IMAN</a:t>
          </a:r>
          <a:endParaRPr lang="en-US" sz="1700" kern="1200" dirty="0"/>
        </a:p>
      </dsp:txBody>
      <dsp:txXfrm rot="-5400000">
        <a:off x="3817064" y="295880"/>
        <a:ext cx="1132886" cy="1302168"/>
      </dsp:txXfrm>
    </dsp:sp>
    <dsp:sp modelId="{682E6604-4422-408D-A093-B71AE2DA500F}">
      <dsp:nvSpPr>
        <dsp:cNvPr id="0" name=""/>
        <dsp:cNvSpPr/>
      </dsp:nvSpPr>
      <dsp:spPr>
        <a:xfrm>
          <a:off x="5256371" y="379433"/>
          <a:ext cx="2111216" cy="1135062"/>
        </a:xfrm>
        <a:prstGeom prst="rect">
          <a:avLst/>
        </a:prstGeom>
        <a:noFill/>
        <a:ln>
          <a:noFill/>
        </a:ln>
        <a:effectLst/>
      </dsp:spPr>
      <dsp:style>
        <a:lnRef idx="0">
          <a:scrgbClr r="0" g="0" b="0"/>
        </a:lnRef>
        <a:fillRef idx="0">
          <a:scrgbClr r="0" g="0" b="0"/>
        </a:fillRef>
        <a:effectRef idx="0">
          <a:scrgbClr r="0" g="0" b="0"/>
        </a:effectRef>
        <a:fontRef idx="minor"/>
      </dsp:style>
    </dsp:sp>
    <dsp:sp modelId="{37EE81F2-D3AF-4FA3-8BF0-8A34E62F612A}">
      <dsp:nvSpPr>
        <dsp:cNvPr id="0" name=""/>
        <dsp:cNvSpPr/>
      </dsp:nvSpPr>
      <dsp:spPr>
        <a:xfrm rot="5400000">
          <a:off x="1660114" y="124044"/>
          <a:ext cx="1891770" cy="1645840"/>
        </a:xfrm>
        <a:prstGeom prst="hexagon">
          <a:avLst>
            <a:gd name="adj" fmla="val 25000"/>
            <a:gd name="vf" fmla="val 115470"/>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r>
            <a:rPr lang="en-US" sz="1500" kern="1200" dirty="0" smtClean="0"/>
            <a:t>KORELASI WAHYU-IMAN-PERBUATAN</a:t>
          </a:r>
          <a:endParaRPr lang="en-US" sz="1500" kern="1200" dirty="0"/>
        </a:p>
      </dsp:txBody>
      <dsp:txXfrm rot="-5400000">
        <a:off x="2039556" y="295880"/>
        <a:ext cx="1132886" cy="1302168"/>
      </dsp:txXfrm>
    </dsp:sp>
    <dsp:sp modelId="{103B88EF-D753-4C9E-B343-1D5D2D3746DE}">
      <dsp:nvSpPr>
        <dsp:cNvPr id="0" name=""/>
        <dsp:cNvSpPr/>
      </dsp:nvSpPr>
      <dsp:spPr>
        <a:xfrm rot="5400000">
          <a:off x="2545463" y="1729779"/>
          <a:ext cx="1891770" cy="1645840"/>
        </a:xfrm>
        <a:prstGeom prst="hexagon">
          <a:avLst>
            <a:gd name="adj" fmla="val 25000"/>
            <a:gd name="vf" fmla="val 115470"/>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MAKNA BERIMAN</a:t>
          </a:r>
          <a:endParaRPr lang="en-US" sz="1700" kern="1200" dirty="0"/>
        </a:p>
      </dsp:txBody>
      <dsp:txXfrm rot="-5400000">
        <a:off x="2924905" y="1901615"/>
        <a:ext cx="1132886" cy="1302168"/>
      </dsp:txXfrm>
    </dsp:sp>
    <dsp:sp modelId="{6C6C2C21-170A-4518-9104-BAB5DB8CC566}">
      <dsp:nvSpPr>
        <dsp:cNvPr id="0" name=""/>
        <dsp:cNvSpPr/>
      </dsp:nvSpPr>
      <dsp:spPr>
        <a:xfrm>
          <a:off x="304806" y="1981196"/>
          <a:ext cx="2043112" cy="1135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r" defTabSz="1066800">
            <a:lnSpc>
              <a:spcPct val="90000"/>
            </a:lnSpc>
            <a:spcBef>
              <a:spcPct val="0"/>
            </a:spcBef>
            <a:spcAft>
              <a:spcPct val="35000"/>
            </a:spcAft>
          </a:pPr>
          <a:r>
            <a:rPr lang="en-US" sz="2400" b="1" kern="1200" dirty="0" smtClean="0"/>
            <a:t>BERIMAN</a:t>
          </a:r>
          <a:endParaRPr lang="en-US" sz="2400" b="1" kern="1200" dirty="0"/>
        </a:p>
      </dsp:txBody>
      <dsp:txXfrm>
        <a:off x="304806" y="1981196"/>
        <a:ext cx="2043112" cy="1135062"/>
      </dsp:txXfrm>
    </dsp:sp>
    <dsp:sp modelId="{E6FF8CBA-90E9-4BFB-9B18-5D597BDB85C7}">
      <dsp:nvSpPr>
        <dsp:cNvPr id="0" name=""/>
        <dsp:cNvSpPr/>
      </dsp:nvSpPr>
      <dsp:spPr>
        <a:xfrm rot="5400000">
          <a:off x="4322971" y="1729779"/>
          <a:ext cx="1891770" cy="1645840"/>
        </a:xfrm>
        <a:prstGeom prst="hexagon">
          <a:avLst>
            <a:gd name="adj" fmla="val 25000"/>
            <a:gd name="vf" fmla="val 115470"/>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r>
            <a:rPr lang="en-US" sz="1500" kern="1200" dirty="0" smtClean="0"/>
            <a:t>IMAN DAN PERBUATAN (</a:t>
          </a:r>
          <a:r>
            <a:rPr lang="en-US" sz="1500" kern="1200" dirty="0" err="1" smtClean="0"/>
            <a:t>Yakobus</a:t>
          </a:r>
          <a:r>
            <a:rPr lang="en-US" sz="1500" kern="1200" dirty="0" smtClean="0"/>
            <a:t>) </a:t>
          </a:r>
          <a:endParaRPr lang="en-US" sz="1500" kern="1200" dirty="0"/>
        </a:p>
      </dsp:txBody>
      <dsp:txXfrm rot="-5400000">
        <a:off x="4702413" y="1901615"/>
        <a:ext cx="1132886" cy="1302168"/>
      </dsp:txXfrm>
    </dsp:sp>
    <dsp:sp modelId="{D0BD8310-3090-4B46-BD9D-23E88D8A6C70}">
      <dsp:nvSpPr>
        <dsp:cNvPr id="0" name=""/>
        <dsp:cNvSpPr/>
      </dsp:nvSpPr>
      <dsp:spPr>
        <a:xfrm rot="5400000">
          <a:off x="3437622" y="3335514"/>
          <a:ext cx="1891770" cy="1645840"/>
        </a:xfrm>
        <a:prstGeom prst="hexagon">
          <a:avLst>
            <a:gd name="adj" fmla="val 25000"/>
            <a:gd name="vf" fmla="val 115470"/>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err="1" smtClean="0"/>
            <a:t>Evaluasi</a:t>
          </a:r>
          <a:r>
            <a:rPr lang="en-US" sz="1700" kern="1200" dirty="0" smtClean="0"/>
            <a:t> </a:t>
          </a:r>
          <a:endParaRPr lang="en-US" sz="1700" kern="1200" dirty="0"/>
        </a:p>
      </dsp:txBody>
      <dsp:txXfrm rot="-5400000">
        <a:off x="3817064" y="3507350"/>
        <a:ext cx="1132886" cy="1302168"/>
      </dsp:txXfrm>
    </dsp:sp>
    <dsp:sp modelId="{39A9F639-5EB5-41DC-8CDB-AE70F2EDA470}">
      <dsp:nvSpPr>
        <dsp:cNvPr id="0" name=""/>
        <dsp:cNvSpPr/>
      </dsp:nvSpPr>
      <dsp:spPr>
        <a:xfrm>
          <a:off x="5256371" y="3590903"/>
          <a:ext cx="2111216" cy="1135062"/>
        </a:xfrm>
        <a:prstGeom prst="rect">
          <a:avLst/>
        </a:prstGeom>
        <a:noFill/>
        <a:ln>
          <a:noFill/>
        </a:ln>
        <a:effectLst/>
      </dsp:spPr>
      <dsp:style>
        <a:lnRef idx="0">
          <a:scrgbClr r="0" g="0" b="0"/>
        </a:lnRef>
        <a:fillRef idx="0">
          <a:scrgbClr r="0" g="0" b="0"/>
        </a:fillRef>
        <a:effectRef idx="0">
          <a:scrgbClr r="0" g="0" b="0"/>
        </a:effectRef>
        <a:fontRef idx="minor"/>
      </dsp:style>
    </dsp:sp>
    <dsp:sp modelId="{2D28C528-883E-4DC9-908C-C8D63BF99506}">
      <dsp:nvSpPr>
        <dsp:cNvPr id="0" name=""/>
        <dsp:cNvSpPr/>
      </dsp:nvSpPr>
      <dsp:spPr>
        <a:xfrm rot="5400000">
          <a:off x="1660114" y="3335514"/>
          <a:ext cx="1891770" cy="1645840"/>
        </a:xfrm>
        <a:prstGeom prst="hexagon">
          <a:avLst>
            <a:gd name="adj" fmla="val 25000"/>
            <a:gd name="vf" fmla="val 115470"/>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sz="1800" kern="1200" dirty="0" err="1" smtClean="0"/>
            <a:t>Contoh</a:t>
          </a:r>
          <a:r>
            <a:rPr lang="en-US" sz="1800" kern="1200" dirty="0" smtClean="0"/>
            <a:t>: Santo </a:t>
          </a:r>
          <a:r>
            <a:rPr lang="en-US" sz="1800" kern="1200" dirty="0" err="1" smtClean="0"/>
            <a:t>Hieronimus</a:t>
          </a:r>
          <a:endParaRPr lang="en-US" sz="1800" kern="1200" dirty="0"/>
        </a:p>
      </dsp:txBody>
      <dsp:txXfrm rot="-5400000">
        <a:off x="2039556" y="3507350"/>
        <a:ext cx="1132886" cy="13021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E04F8D-F247-4009-8A66-11FE3D427CBA}" type="datetimeFigureOut">
              <a:rPr lang="en-US" smtClean="0"/>
              <a:pPr/>
              <a:t>05/08/2019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2D7BA8-B5B8-4488-BFC1-7CEB60D9ABAA}" type="slidenum">
              <a:rPr lang="en-US" smtClean="0"/>
              <a:pPr/>
              <a:t>‹#›</a:t>
            </a:fld>
            <a:endParaRPr lang="en-US"/>
          </a:p>
        </p:txBody>
      </p:sp>
    </p:spTree>
    <p:extLst>
      <p:ext uri="{BB962C8B-B14F-4D97-AF65-F5344CB8AC3E}">
        <p14:creationId xmlns:p14="http://schemas.microsoft.com/office/powerpoint/2010/main" val="3942812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2D7BA8-B5B8-4488-BFC1-7CEB60D9ABAA}" type="slidenum">
              <a:rPr lang="en-US" smtClean="0"/>
              <a:pPr/>
              <a:t>1</a:t>
            </a:fld>
            <a:endParaRPr lang="en-US"/>
          </a:p>
        </p:txBody>
      </p:sp>
    </p:spTree>
    <p:extLst>
      <p:ext uri="{BB962C8B-B14F-4D97-AF65-F5344CB8AC3E}">
        <p14:creationId xmlns:p14="http://schemas.microsoft.com/office/powerpoint/2010/main" val="3918424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2D7BA8-B5B8-4488-BFC1-7CEB60D9ABAA}" type="slidenum">
              <a:rPr lang="en-US" smtClean="0"/>
              <a:pPr/>
              <a:t>2</a:t>
            </a:fld>
            <a:endParaRPr lang="en-US"/>
          </a:p>
        </p:txBody>
      </p:sp>
    </p:spTree>
    <p:extLst>
      <p:ext uri="{BB962C8B-B14F-4D97-AF65-F5344CB8AC3E}">
        <p14:creationId xmlns:p14="http://schemas.microsoft.com/office/powerpoint/2010/main" val="4150583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2D7BA8-B5B8-4488-BFC1-7CEB60D9ABAA}" type="slidenum">
              <a:rPr lang="en-US" smtClean="0"/>
              <a:pPr/>
              <a:t>3</a:t>
            </a:fld>
            <a:endParaRPr lang="en-US"/>
          </a:p>
        </p:txBody>
      </p:sp>
    </p:spTree>
    <p:extLst>
      <p:ext uri="{BB962C8B-B14F-4D97-AF65-F5344CB8AC3E}">
        <p14:creationId xmlns:p14="http://schemas.microsoft.com/office/powerpoint/2010/main" val="559642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2D7BA8-B5B8-4488-BFC1-7CEB60D9ABAA}" type="slidenum">
              <a:rPr lang="en-US" smtClean="0"/>
              <a:pPr/>
              <a:t>22</a:t>
            </a:fld>
            <a:endParaRPr lang="en-US"/>
          </a:p>
        </p:txBody>
      </p:sp>
    </p:spTree>
    <p:extLst>
      <p:ext uri="{BB962C8B-B14F-4D97-AF65-F5344CB8AC3E}">
        <p14:creationId xmlns:p14="http://schemas.microsoft.com/office/powerpoint/2010/main" val="3676113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2D7BA8-B5B8-4488-BFC1-7CEB60D9ABAA}" type="slidenum">
              <a:rPr lang="en-US" smtClean="0"/>
              <a:pPr/>
              <a:t>35</a:t>
            </a:fld>
            <a:endParaRPr lang="en-US"/>
          </a:p>
        </p:txBody>
      </p:sp>
    </p:spTree>
    <p:extLst>
      <p:ext uri="{BB962C8B-B14F-4D97-AF65-F5344CB8AC3E}">
        <p14:creationId xmlns:p14="http://schemas.microsoft.com/office/powerpoint/2010/main" val="14171988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2D7BA8-B5B8-4488-BFC1-7CEB60D9ABAA}" type="slidenum">
              <a:rPr lang="en-US" smtClean="0"/>
              <a:pPr/>
              <a:t>37</a:t>
            </a:fld>
            <a:endParaRPr lang="en-US"/>
          </a:p>
        </p:txBody>
      </p:sp>
    </p:spTree>
    <p:extLst>
      <p:ext uri="{BB962C8B-B14F-4D97-AF65-F5344CB8AC3E}">
        <p14:creationId xmlns:p14="http://schemas.microsoft.com/office/powerpoint/2010/main" val="24769281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2D7BA8-B5B8-4488-BFC1-7CEB60D9ABAA}" type="slidenum">
              <a:rPr lang="en-US" smtClean="0"/>
              <a:pPr/>
              <a:t>38</a:t>
            </a:fld>
            <a:endParaRPr lang="en-US"/>
          </a:p>
        </p:txBody>
      </p:sp>
    </p:spTree>
    <p:extLst>
      <p:ext uri="{BB962C8B-B14F-4D97-AF65-F5344CB8AC3E}">
        <p14:creationId xmlns:p14="http://schemas.microsoft.com/office/powerpoint/2010/main" val="3678831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3180544-8A89-40ED-8820-4B7AC036BF6A}" type="datetimeFigureOut">
              <a:rPr lang="en-US" smtClean="0"/>
              <a:pPr/>
              <a:t>05/08/2019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376282-400B-49BF-86C6-54A024760C4C}" type="slidenum">
              <a:rPr lang="en-US" smtClean="0"/>
              <a:pPr/>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180544-8A89-40ED-8820-4B7AC036BF6A}" type="datetimeFigureOut">
              <a:rPr lang="en-US" smtClean="0"/>
              <a:pPr/>
              <a:t>05/08/2019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376282-400B-49BF-86C6-54A024760C4C}" type="slidenum">
              <a:rPr lang="en-US" smtClean="0"/>
              <a:pPr/>
              <a:t>‹#›</a:t>
            </a:fld>
            <a:endParaRPr lang="en-US"/>
          </a:p>
        </p:txBody>
      </p:sp>
    </p:spTree>
  </p:cSld>
  <p:clrMapOvr>
    <a:masterClrMapping/>
  </p:clrMapOvr>
  <p:transition spd="slow">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180544-8A89-40ED-8820-4B7AC036BF6A}" type="datetimeFigureOut">
              <a:rPr lang="en-US" smtClean="0"/>
              <a:pPr/>
              <a:t>05/08/2019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376282-400B-49BF-86C6-54A024760C4C}" type="slidenum">
              <a:rPr lang="en-US" smtClean="0"/>
              <a:pPr/>
              <a:t>‹#›</a:t>
            </a:fld>
            <a:endParaRPr lang="en-US"/>
          </a:p>
        </p:txBody>
      </p:sp>
    </p:spTree>
  </p:cSld>
  <p:clrMapOvr>
    <a:masterClrMapping/>
  </p:clrMapOvr>
  <p:transition spd="slow">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180544-8A89-40ED-8820-4B7AC036BF6A}" type="datetimeFigureOut">
              <a:rPr lang="en-US" smtClean="0"/>
              <a:pPr/>
              <a:t>05/08/2019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376282-400B-49BF-86C6-54A024760C4C}" type="slidenum">
              <a:rPr lang="en-US" smtClean="0"/>
              <a:pPr/>
              <a:t>‹#›</a:t>
            </a:fld>
            <a:endParaRPr lang="en-US"/>
          </a:p>
        </p:txBody>
      </p:sp>
    </p:spTree>
  </p:cSld>
  <p:clrMapOvr>
    <a:masterClrMapping/>
  </p:clrMapOvr>
  <p:transition spd="slow">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180544-8A89-40ED-8820-4B7AC036BF6A}" type="datetimeFigureOut">
              <a:rPr lang="en-US" smtClean="0"/>
              <a:pPr/>
              <a:t>05/08/2019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376282-400B-49BF-86C6-54A024760C4C}" type="slidenum">
              <a:rPr lang="en-US" smtClean="0"/>
              <a:pPr/>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3180544-8A89-40ED-8820-4B7AC036BF6A}" type="datetimeFigureOut">
              <a:rPr lang="en-US" smtClean="0"/>
              <a:pPr/>
              <a:t>05/08/2019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376282-400B-49BF-86C6-54A024760C4C}" type="slidenum">
              <a:rPr lang="en-US" smtClean="0"/>
              <a:pPr/>
              <a:t>‹#›</a:t>
            </a:fld>
            <a:endParaRPr lang="en-US"/>
          </a:p>
        </p:txBody>
      </p:sp>
    </p:spTree>
  </p:cSld>
  <p:clrMapOvr>
    <a:masterClrMapping/>
  </p:clrMapOvr>
  <p:transition spd="slow">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3180544-8A89-40ED-8820-4B7AC036BF6A}" type="datetimeFigureOut">
              <a:rPr lang="en-US" smtClean="0"/>
              <a:pPr/>
              <a:t>05/08/2019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376282-400B-49BF-86C6-54A024760C4C}" type="slidenum">
              <a:rPr lang="en-US" smtClean="0"/>
              <a:pPr/>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3180544-8A89-40ED-8820-4B7AC036BF6A}" type="datetimeFigureOut">
              <a:rPr lang="en-US" smtClean="0"/>
              <a:pPr/>
              <a:t>05/08/2019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376282-400B-49BF-86C6-54A024760C4C}" type="slidenum">
              <a:rPr lang="en-US" smtClean="0"/>
              <a:pPr/>
              <a:t>‹#›</a:t>
            </a:fld>
            <a:endParaRPr lang="en-US"/>
          </a:p>
        </p:txBody>
      </p:sp>
    </p:spTree>
  </p:cSld>
  <p:clrMapOvr>
    <a:masterClrMapping/>
  </p:clrMapOvr>
  <p:transition spd="slow">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180544-8A89-40ED-8820-4B7AC036BF6A}" type="datetimeFigureOut">
              <a:rPr lang="en-US" smtClean="0"/>
              <a:pPr/>
              <a:t>05/08/2019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376282-400B-49BF-86C6-54A024760C4C}" type="slidenum">
              <a:rPr lang="en-US" smtClean="0"/>
              <a:pPr/>
              <a:t>‹#›</a:t>
            </a:fld>
            <a:endParaRPr lang="en-US"/>
          </a:p>
        </p:txBody>
      </p:sp>
    </p:spTree>
  </p:cSld>
  <p:clrMapOvr>
    <a:masterClrMapping/>
  </p:clrMapOvr>
  <p:transition spd="slow">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180544-8A89-40ED-8820-4B7AC036BF6A}" type="datetimeFigureOut">
              <a:rPr lang="en-US" smtClean="0"/>
              <a:pPr/>
              <a:t>05/08/2019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376282-400B-49BF-86C6-54A024760C4C}" type="slidenum">
              <a:rPr lang="en-US" smtClean="0"/>
              <a:pPr/>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180544-8A89-40ED-8820-4B7AC036BF6A}" type="datetimeFigureOut">
              <a:rPr lang="en-US" smtClean="0"/>
              <a:pPr/>
              <a:t>05/08/2019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376282-400B-49BF-86C6-54A024760C4C}" type="slidenum">
              <a:rPr lang="en-US" smtClean="0"/>
              <a:pPr/>
              <a:t>‹#›</a:t>
            </a:fld>
            <a:endParaRPr lang="en-US"/>
          </a:p>
        </p:txBody>
      </p:sp>
    </p:spTree>
  </p:cSld>
  <p:clrMapOvr>
    <a:masterClrMapping/>
  </p:clrMapOvr>
  <p:transition spd="slow">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23180544-8A89-40ED-8820-4B7AC036BF6A}" type="datetimeFigureOut">
              <a:rPr lang="en-US" smtClean="0"/>
              <a:pPr/>
              <a:t>05/08/2019</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01376282-400B-49BF-86C6-54A024760C4C}" type="slidenum">
              <a:rPr lang="en-US" smtClean="0"/>
              <a:pPr/>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randomBar dir="vert"/>
  </p:transition>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hyperlink" Target="https://id.wikibooks.org/wiki/Mitologi_Yunani/Dewa_Olimpus/Zeus"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www.katolisitas.org/nostra-aetate/"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katolisitas.org/nostra-aetate/#_edn2" TargetMode="External"/><Relationship Id="rId2" Type="http://schemas.openxmlformats.org/officeDocument/2006/relationships/hyperlink" Target="http://www.katolisitas.org/nostra-aetate/#_edn1" TargetMode="External"/><Relationship Id="rId1" Type="http://schemas.openxmlformats.org/officeDocument/2006/relationships/slideLayout" Target="../slideLayouts/slideLayout2.xml"/><Relationship Id="rId4" Type="http://schemas.openxmlformats.org/officeDocument/2006/relationships/hyperlink" Target="http://www.katolisitas.org/nostra-aetate/#_edn3"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hyperlink" Target="http://www.google.co.id/url?sa=i&amp;rct=j&amp;q=&amp;esrc=s&amp;frm=1&amp;source=images&amp;cd=&amp;cad=rja&amp;uact=8&amp;ved=0CAcQjRxqFQoTCKbY2-zt1McCFYPBjgodga8ClQ&amp;url=http://sman1glagah.com/pengertian-hakikat-manusia/&amp;ei=shblVaa3JYODuwSB34qoCQ&amp;psig=AFQjCNFoeqBb1vJt8SYtAJn9Y0v35Zx9Uw&amp;ust=1441163293353883" TargetMode="Externa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4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hyperlink" Target="http://www.google.co.id/url?sa=i&amp;rct=j&amp;q=&amp;esrc=s&amp;frm=1&amp;source=images&amp;cd=&amp;cad=rja&amp;uact=8&amp;ved=0CAcQjRxqFQoTCKbY2-zt1McCFYPBjgodga8ClQ&amp;url=http://sman1glagah.com/pengertian-hakikat-manusia/&amp;ei=shblVaa3JYODuwSB34qoCQ&amp;psig=AFQjCNFoeqBb1vJt8SYtAJn9Y0v35Zx9Uw&amp;ust=1441163293353883" TargetMode="Externa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2.jpeg"/></Relationships>
</file>

<file path=ppt/slides/_rels/slide4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hyperlink" Target="http://www.google.co.id/url?sa=i&amp;rct=j&amp;q=&amp;esrc=s&amp;frm=1&amp;source=images&amp;cd=&amp;cad=rja&amp;uact=8&amp;ved=&amp;url=http://www.mirifica.net/2015/02/08/s-hieronimus-emiliani-8-februari/&amp;ei=qCPlVYDcMtOMuAT4_YPwCA&amp;psig=AFQjCNEZ7DsQ5BGik7OvKDLMDNkKTuUc6Q&amp;ust=1441166633374122"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smtClean="0"/>
              <a:t>ORANG BERIMAN MENANGGGAPI KARYA KESELAMATAN ALLAH</a:t>
            </a:r>
            <a:endParaRPr lang="en-US" sz="4000" dirty="0"/>
          </a:p>
        </p:txBody>
      </p:sp>
      <p:sp>
        <p:nvSpPr>
          <p:cNvPr id="4" name="TextBox 3"/>
          <p:cNvSpPr txBox="1"/>
          <p:nvPr/>
        </p:nvSpPr>
        <p:spPr>
          <a:xfrm>
            <a:off x="1295400" y="1219200"/>
            <a:ext cx="4572000" cy="923330"/>
          </a:xfrm>
          <a:prstGeom prst="rect">
            <a:avLst/>
          </a:prstGeom>
          <a:noFill/>
        </p:spPr>
        <p:txBody>
          <a:bodyPr wrap="square" rtlCol="0">
            <a:spAutoFit/>
          </a:bodyPr>
          <a:lstStyle/>
          <a:p>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BAB  I  A</a:t>
            </a:r>
            <a:endPar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918792453"/>
      </p:ext>
    </p:extLst>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6781800" cy="457200"/>
          </a:xfrm>
        </p:spPr>
        <p:txBody>
          <a:bodyPr>
            <a:normAutofit fontScale="90000"/>
          </a:bodyPr>
          <a:lstStyle/>
          <a:p>
            <a:pPr algn="ctr"/>
            <a:r>
              <a:rPr lang="en-US" sz="3200" dirty="0" smtClean="0"/>
              <a:t>SUMBER KESELAMATAN YANG KELIRU</a:t>
            </a:r>
            <a:endParaRPr lang="en-US" sz="3200" dirty="0"/>
          </a:p>
        </p:txBody>
      </p:sp>
      <p:sp>
        <p:nvSpPr>
          <p:cNvPr id="43010" name="AutoShape 2" descr="Image result for HART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3012" name="AutoShape 4" descr="Image result for HART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3014" name="AutoShape 6" descr="Image result for HART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3016" name="AutoShape 8" descr="Image result for HART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3018" name="AutoShape 10" descr="Image result for HART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3020" name="AutoShape 12" descr="Image result for HART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3022" name="AutoShape 14" descr="Image result for HART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3024" name="Picture 16" descr="https://media.monday.id/bank/id/2016/05/harta.jpg"/>
          <p:cNvPicPr>
            <a:picLocks noChangeAspect="1" noChangeArrowheads="1"/>
          </p:cNvPicPr>
          <p:nvPr/>
        </p:nvPicPr>
        <p:blipFill>
          <a:blip r:embed="rId2"/>
          <a:srcRect/>
          <a:stretch>
            <a:fillRect/>
          </a:stretch>
        </p:blipFill>
        <p:spPr bwMode="auto">
          <a:xfrm>
            <a:off x="685800" y="1134724"/>
            <a:ext cx="1524000" cy="1310148"/>
          </a:xfrm>
          <a:prstGeom prst="rect">
            <a:avLst/>
          </a:prstGeom>
          <a:noFill/>
        </p:spPr>
      </p:pic>
      <p:sp>
        <p:nvSpPr>
          <p:cNvPr id="43026" name="AutoShape 18" descr="Image result for KEKUATAN GAIB"/>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3032" name="AutoShape 24" descr="Image result for TEKNOLOG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 name="TextBox 2"/>
          <p:cNvSpPr txBox="1"/>
          <p:nvPr/>
        </p:nvSpPr>
        <p:spPr>
          <a:xfrm>
            <a:off x="2438400" y="1139640"/>
            <a:ext cx="5468164" cy="923330"/>
          </a:xfrm>
          <a:prstGeom prst="rect">
            <a:avLst/>
          </a:prstGeom>
          <a:noFill/>
        </p:spPr>
        <p:txBody>
          <a:bodyPr wrap="none" rtlCol="0">
            <a:spAutoFit/>
          </a:bodyPr>
          <a:lstStyle/>
          <a:p>
            <a:r>
              <a:rPr lang="en-US" dirty="0" smtClean="0"/>
              <a:t>Ada orang yang </a:t>
            </a:r>
            <a:r>
              <a:rPr lang="en-US" dirty="0" err="1" smtClean="0"/>
              <a:t>beranggapan</a:t>
            </a:r>
            <a:r>
              <a:rPr lang="en-US" dirty="0" smtClean="0"/>
              <a:t> </a:t>
            </a:r>
            <a:r>
              <a:rPr lang="en-US" dirty="0" err="1" smtClean="0"/>
              <a:t>bahwa</a:t>
            </a:r>
            <a:r>
              <a:rPr lang="en-US" dirty="0" smtClean="0"/>
              <a:t> </a:t>
            </a:r>
            <a:r>
              <a:rPr lang="en-US" dirty="0" err="1" smtClean="0"/>
              <a:t>keselamatan</a:t>
            </a:r>
            <a:r>
              <a:rPr lang="en-US" dirty="0" smtClean="0"/>
              <a:t> </a:t>
            </a:r>
            <a:r>
              <a:rPr lang="en-US" dirty="0" err="1" smtClean="0"/>
              <a:t>itu</a:t>
            </a:r>
            <a:endParaRPr lang="en-US" dirty="0" smtClean="0"/>
          </a:p>
          <a:p>
            <a:r>
              <a:rPr lang="en-US" dirty="0" err="1" smtClean="0"/>
              <a:t>adalah</a:t>
            </a:r>
            <a:r>
              <a:rPr lang="en-US" dirty="0" smtClean="0"/>
              <a:t> </a:t>
            </a:r>
            <a:r>
              <a:rPr lang="en-US" dirty="0" err="1" smtClean="0"/>
              <a:t>situasi</a:t>
            </a:r>
            <a:r>
              <a:rPr lang="en-US" dirty="0" smtClean="0"/>
              <a:t> </a:t>
            </a:r>
            <a:r>
              <a:rPr lang="en-US" dirty="0" err="1" smtClean="0"/>
              <a:t>bila</a:t>
            </a:r>
            <a:r>
              <a:rPr lang="en-US" dirty="0" smtClean="0"/>
              <a:t> </a:t>
            </a:r>
            <a:r>
              <a:rPr lang="en-US" dirty="0" err="1" smtClean="0"/>
              <a:t>manusia</a:t>
            </a:r>
            <a:r>
              <a:rPr lang="en-US" dirty="0" smtClean="0"/>
              <a:t> </a:t>
            </a:r>
            <a:r>
              <a:rPr lang="en-US" dirty="0" err="1" smtClean="0"/>
              <a:t>mampu</a:t>
            </a:r>
            <a:r>
              <a:rPr lang="en-US" dirty="0" smtClean="0"/>
              <a:t> </a:t>
            </a:r>
            <a:r>
              <a:rPr lang="en-US" dirty="0" err="1" smtClean="0"/>
              <a:t>memenuhi</a:t>
            </a:r>
            <a:r>
              <a:rPr lang="en-US" dirty="0" smtClean="0"/>
              <a:t> </a:t>
            </a:r>
            <a:r>
              <a:rPr lang="en-US" dirty="0" err="1" smtClean="0"/>
              <a:t>kebutuhan</a:t>
            </a:r>
            <a:endParaRPr lang="en-US" dirty="0" smtClean="0"/>
          </a:p>
          <a:p>
            <a:r>
              <a:rPr lang="en-US" dirty="0" err="1" smtClean="0"/>
              <a:t>hidupnya</a:t>
            </a:r>
            <a:r>
              <a:rPr lang="en-US" dirty="0" smtClean="0"/>
              <a:t>. </a:t>
            </a:r>
            <a:endParaRPr lang="en-US" dirty="0"/>
          </a:p>
        </p:txBody>
      </p:sp>
      <p:cxnSp>
        <p:nvCxnSpPr>
          <p:cNvPr id="5" name="Straight Connector 4"/>
          <p:cNvCxnSpPr/>
          <p:nvPr/>
        </p:nvCxnSpPr>
        <p:spPr>
          <a:xfrm>
            <a:off x="460375" y="2514600"/>
            <a:ext cx="8150225" cy="0"/>
          </a:xfrm>
          <a:prstGeom prst="line">
            <a:avLst/>
          </a:prstGeom>
        </p:spPr>
        <p:style>
          <a:lnRef idx="1">
            <a:schemeClr val="accent1"/>
          </a:lnRef>
          <a:fillRef idx="0">
            <a:schemeClr val="accent1"/>
          </a:fillRef>
          <a:effectRef idx="0">
            <a:schemeClr val="accent1"/>
          </a:effectRef>
          <a:fontRef idx="minor">
            <a:schemeClr val="tx1"/>
          </a:fontRef>
        </p:style>
      </p:cxnSp>
      <p:pic>
        <p:nvPicPr>
          <p:cNvPr id="21" name="Picture 20" descr="http://www.bsukses.com/wp-content/uploads/2015/01/ilustrasi-dukun.jpg"/>
          <p:cNvPicPr>
            <a:picLocks noChangeAspect="1" noChangeArrowheads="1"/>
          </p:cNvPicPr>
          <p:nvPr/>
        </p:nvPicPr>
        <p:blipFill>
          <a:blip r:embed="rId3"/>
          <a:srcRect/>
          <a:stretch>
            <a:fillRect/>
          </a:stretch>
        </p:blipFill>
        <p:spPr bwMode="auto">
          <a:xfrm>
            <a:off x="655075" y="2739716"/>
            <a:ext cx="1524000" cy="1305232"/>
          </a:xfrm>
          <a:prstGeom prst="rect">
            <a:avLst/>
          </a:prstGeom>
          <a:noFill/>
        </p:spPr>
      </p:pic>
      <p:sp>
        <p:nvSpPr>
          <p:cNvPr id="22" name="TextBox 21"/>
          <p:cNvSpPr txBox="1"/>
          <p:nvPr/>
        </p:nvSpPr>
        <p:spPr>
          <a:xfrm>
            <a:off x="2435942" y="2735454"/>
            <a:ext cx="5461752" cy="923330"/>
          </a:xfrm>
          <a:prstGeom prst="rect">
            <a:avLst/>
          </a:prstGeom>
          <a:noFill/>
        </p:spPr>
        <p:txBody>
          <a:bodyPr wrap="none" rtlCol="0">
            <a:spAutoFit/>
          </a:bodyPr>
          <a:lstStyle/>
          <a:p>
            <a:r>
              <a:rPr lang="en-US" dirty="0" smtClean="0"/>
              <a:t>Ada orang yang </a:t>
            </a:r>
            <a:r>
              <a:rPr lang="en-US" dirty="0" err="1" smtClean="0"/>
              <a:t>beranggapan</a:t>
            </a:r>
            <a:r>
              <a:rPr lang="en-US" dirty="0" smtClean="0"/>
              <a:t> </a:t>
            </a:r>
            <a:r>
              <a:rPr lang="en-US" dirty="0" err="1" smtClean="0"/>
              <a:t>bahwa</a:t>
            </a:r>
            <a:r>
              <a:rPr lang="en-US" dirty="0" smtClean="0"/>
              <a:t> </a:t>
            </a:r>
            <a:r>
              <a:rPr lang="en-US" dirty="0" err="1" smtClean="0"/>
              <a:t>keselamatan</a:t>
            </a:r>
            <a:r>
              <a:rPr lang="en-US" dirty="0" smtClean="0"/>
              <a:t> </a:t>
            </a:r>
            <a:r>
              <a:rPr lang="en-US" dirty="0" err="1" smtClean="0"/>
              <a:t>itu</a:t>
            </a:r>
            <a:endParaRPr lang="en-US" dirty="0" smtClean="0"/>
          </a:p>
          <a:p>
            <a:r>
              <a:rPr lang="en-US" dirty="0" err="1" smtClean="0"/>
              <a:t>bersumber</a:t>
            </a:r>
            <a:r>
              <a:rPr lang="en-US" dirty="0" smtClean="0"/>
              <a:t> </a:t>
            </a:r>
            <a:r>
              <a:rPr lang="en-US" dirty="0" err="1" smtClean="0"/>
              <a:t>pada</a:t>
            </a:r>
            <a:r>
              <a:rPr lang="en-US" dirty="0" smtClean="0"/>
              <a:t> </a:t>
            </a:r>
            <a:r>
              <a:rPr lang="en-US" dirty="0" err="1" smtClean="0"/>
              <a:t>kekuatan-kekuatan</a:t>
            </a:r>
            <a:r>
              <a:rPr lang="en-US" dirty="0" smtClean="0"/>
              <a:t> </a:t>
            </a:r>
            <a:r>
              <a:rPr lang="en-US" dirty="0" err="1" smtClean="0"/>
              <a:t>gaib</a:t>
            </a:r>
            <a:r>
              <a:rPr lang="en-US" dirty="0" smtClean="0"/>
              <a:t> / mantra / </a:t>
            </a:r>
            <a:r>
              <a:rPr lang="en-US" dirty="0" err="1" smtClean="0"/>
              <a:t>benda</a:t>
            </a:r>
            <a:endParaRPr lang="en-US" dirty="0" smtClean="0"/>
          </a:p>
          <a:p>
            <a:r>
              <a:rPr lang="en-US" dirty="0" err="1" smtClean="0"/>
              <a:t>benda</a:t>
            </a:r>
            <a:r>
              <a:rPr lang="en-US" dirty="0" smtClean="0"/>
              <a:t> yang </a:t>
            </a:r>
            <a:r>
              <a:rPr lang="en-US" dirty="0" err="1" smtClean="0"/>
              <a:t>diyakini</a:t>
            </a:r>
            <a:r>
              <a:rPr lang="en-US" dirty="0" smtClean="0"/>
              <a:t> </a:t>
            </a:r>
            <a:r>
              <a:rPr lang="en-US" dirty="0" err="1" smtClean="0"/>
              <a:t>memiliki</a:t>
            </a:r>
            <a:r>
              <a:rPr lang="en-US" dirty="0" smtClean="0"/>
              <a:t> </a:t>
            </a:r>
            <a:r>
              <a:rPr lang="en-US" dirty="0" err="1" smtClean="0"/>
              <a:t>kekuatan</a:t>
            </a:r>
            <a:r>
              <a:rPr lang="en-US" dirty="0" smtClean="0"/>
              <a:t> </a:t>
            </a:r>
            <a:r>
              <a:rPr lang="en-US" dirty="0" err="1" smtClean="0"/>
              <a:t>tertentu</a:t>
            </a:r>
            <a:endParaRPr lang="en-US" dirty="0"/>
          </a:p>
        </p:txBody>
      </p:sp>
      <p:cxnSp>
        <p:nvCxnSpPr>
          <p:cNvPr id="23" name="Straight Connector 22"/>
          <p:cNvCxnSpPr/>
          <p:nvPr/>
        </p:nvCxnSpPr>
        <p:spPr>
          <a:xfrm>
            <a:off x="460375" y="4267200"/>
            <a:ext cx="8150225" cy="0"/>
          </a:xfrm>
          <a:prstGeom prst="line">
            <a:avLst/>
          </a:prstGeom>
        </p:spPr>
        <p:style>
          <a:lnRef idx="1">
            <a:schemeClr val="accent1"/>
          </a:lnRef>
          <a:fillRef idx="0">
            <a:schemeClr val="accent1"/>
          </a:fillRef>
          <a:effectRef idx="0">
            <a:schemeClr val="accent1"/>
          </a:effectRef>
          <a:fontRef idx="minor">
            <a:schemeClr val="tx1"/>
          </a:fontRef>
        </p:style>
      </p:cxnSp>
      <p:pic>
        <p:nvPicPr>
          <p:cNvPr id="24" name="Picture 26" descr="http://business.bmcdn.dk/media/cache/resolve/image_960x545/image/8/89767/6628349-16busditigal-skaermjpg.jpeg"/>
          <p:cNvPicPr>
            <a:picLocks noChangeAspect="1" noChangeArrowheads="1"/>
          </p:cNvPicPr>
          <p:nvPr/>
        </p:nvPicPr>
        <p:blipFill>
          <a:blip r:embed="rId4"/>
          <a:srcRect/>
          <a:stretch>
            <a:fillRect/>
          </a:stretch>
        </p:blipFill>
        <p:spPr bwMode="auto">
          <a:xfrm>
            <a:off x="612060" y="4495800"/>
            <a:ext cx="1597740" cy="1330825"/>
          </a:xfrm>
          <a:prstGeom prst="rect">
            <a:avLst/>
          </a:prstGeom>
          <a:noFill/>
        </p:spPr>
      </p:pic>
      <p:sp>
        <p:nvSpPr>
          <p:cNvPr id="25" name="TextBox 24"/>
          <p:cNvSpPr txBox="1"/>
          <p:nvPr/>
        </p:nvSpPr>
        <p:spPr>
          <a:xfrm>
            <a:off x="2573594" y="4495800"/>
            <a:ext cx="6160661" cy="923330"/>
          </a:xfrm>
          <a:prstGeom prst="rect">
            <a:avLst/>
          </a:prstGeom>
          <a:noFill/>
        </p:spPr>
        <p:txBody>
          <a:bodyPr wrap="none" rtlCol="0">
            <a:spAutoFit/>
          </a:bodyPr>
          <a:lstStyle/>
          <a:p>
            <a:r>
              <a:rPr lang="en-US" dirty="0" smtClean="0"/>
              <a:t>Ada orang yang </a:t>
            </a:r>
            <a:r>
              <a:rPr lang="en-US" dirty="0" err="1" smtClean="0"/>
              <a:t>beranggapan</a:t>
            </a:r>
            <a:r>
              <a:rPr lang="en-US" dirty="0" smtClean="0"/>
              <a:t> </a:t>
            </a:r>
            <a:r>
              <a:rPr lang="en-US" dirty="0" err="1" smtClean="0"/>
              <a:t>bahwa</a:t>
            </a:r>
            <a:r>
              <a:rPr lang="en-US" dirty="0" smtClean="0"/>
              <a:t> </a:t>
            </a:r>
            <a:r>
              <a:rPr lang="en-US" dirty="0" err="1" smtClean="0"/>
              <a:t>teknologi</a:t>
            </a:r>
            <a:r>
              <a:rPr lang="en-US" dirty="0" smtClean="0"/>
              <a:t> </a:t>
            </a:r>
            <a:r>
              <a:rPr lang="en-US" dirty="0" err="1" smtClean="0"/>
              <a:t>dan</a:t>
            </a:r>
            <a:r>
              <a:rPr lang="en-US" dirty="0" smtClean="0"/>
              <a:t> </a:t>
            </a:r>
            <a:r>
              <a:rPr lang="en-US" dirty="0" err="1" smtClean="0"/>
              <a:t>ilmu</a:t>
            </a:r>
            <a:r>
              <a:rPr lang="en-US" dirty="0" smtClean="0"/>
              <a:t> </a:t>
            </a:r>
          </a:p>
          <a:p>
            <a:r>
              <a:rPr lang="en-US" dirty="0" err="1" smtClean="0"/>
              <a:t>pengetahuan</a:t>
            </a:r>
            <a:r>
              <a:rPr lang="en-US" dirty="0" smtClean="0"/>
              <a:t> </a:t>
            </a:r>
            <a:r>
              <a:rPr lang="en-US" dirty="0" err="1" smtClean="0"/>
              <a:t>adalah</a:t>
            </a:r>
            <a:r>
              <a:rPr lang="en-US" dirty="0" smtClean="0"/>
              <a:t> </a:t>
            </a:r>
            <a:r>
              <a:rPr lang="en-US" dirty="0" err="1" smtClean="0"/>
              <a:t>sumber</a:t>
            </a:r>
            <a:r>
              <a:rPr lang="en-US" dirty="0" smtClean="0"/>
              <a:t> </a:t>
            </a:r>
            <a:r>
              <a:rPr lang="en-US" dirty="0" err="1" smtClean="0"/>
              <a:t>keselamatan</a:t>
            </a:r>
            <a:r>
              <a:rPr lang="en-US" dirty="0" smtClean="0"/>
              <a:t>. </a:t>
            </a:r>
            <a:r>
              <a:rPr lang="en-US" dirty="0" err="1" smtClean="0"/>
              <a:t>Cth</a:t>
            </a:r>
            <a:r>
              <a:rPr lang="en-US" dirty="0" smtClean="0"/>
              <a:t>. </a:t>
            </a:r>
            <a:r>
              <a:rPr lang="en-US" dirty="0" err="1" smtClean="0"/>
              <a:t>Peralatan</a:t>
            </a:r>
            <a:r>
              <a:rPr lang="en-US" dirty="0" smtClean="0"/>
              <a:t> </a:t>
            </a:r>
            <a:r>
              <a:rPr lang="en-US" dirty="0" err="1" smtClean="0"/>
              <a:t>canggih</a:t>
            </a:r>
            <a:endParaRPr lang="en-US" dirty="0" smtClean="0"/>
          </a:p>
          <a:p>
            <a:r>
              <a:rPr lang="en-US" dirty="0" err="1" smtClean="0"/>
              <a:t>Kedokteran</a:t>
            </a:r>
            <a:r>
              <a:rPr lang="en-US" dirty="0" smtClean="0"/>
              <a:t>. </a:t>
            </a:r>
            <a:r>
              <a:rPr lang="en-US" dirty="0" err="1" smtClean="0"/>
              <a:t>Mesin</a:t>
            </a:r>
            <a:r>
              <a:rPr lang="en-US" dirty="0" smtClean="0"/>
              <a:t> </a:t>
            </a:r>
            <a:r>
              <a:rPr lang="en-US" dirty="0" err="1" smtClean="0"/>
              <a:t>seakan</a:t>
            </a:r>
            <a:r>
              <a:rPr lang="en-US" dirty="0" smtClean="0"/>
              <a:t> </a:t>
            </a:r>
            <a:r>
              <a:rPr lang="en-US" dirty="0" err="1" smtClean="0"/>
              <a:t>menjadi</a:t>
            </a:r>
            <a:r>
              <a:rPr lang="en-US" dirty="0" smtClean="0"/>
              <a:t> </a:t>
            </a:r>
            <a:r>
              <a:rPr lang="en-US" dirty="0" err="1" smtClean="0"/>
              <a:t>sumber</a:t>
            </a:r>
            <a:r>
              <a:rPr lang="en-US" dirty="0" smtClean="0"/>
              <a:t> </a:t>
            </a:r>
            <a:r>
              <a:rPr lang="en-US" dirty="0" err="1" smtClean="0"/>
              <a:t>keselamatan</a:t>
            </a:r>
            <a:endParaRPr lang="en-US" dirty="0" smtClean="0"/>
          </a:p>
        </p:txBody>
      </p:sp>
      <p:sp>
        <p:nvSpPr>
          <p:cNvPr id="4" name="TextBox 3"/>
          <p:cNvSpPr txBox="1"/>
          <p:nvPr/>
        </p:nvSpPr>
        <p:spPr>
          <a:xfrm rot="2973456">
            <a:off x="3476112" y="3252059"/>
            <a:ext cx="3567626" cy="769441"/>
          </a:xfrm>
          <a:prstGeom prst="rect">
            <a:avLst/>
          </a:prstGeom>
          <a:noFill/>
        </p:spPr>
        <p:txBody>
          <a:bodyPr wrap="square" rtlCol="0">
            <a:spAutoFit/>
          </a:bodyPr>
          <a:lstStyle/>
          <a:p>
            <a:pPr algn="ctr"/>
            <a:r>
              <a:rPr lang="en-US" sz="4400" b="1" spc="50" smtClean="0">
                <a:ln w="9525" cmpd="sng">
                  <a:solidFill>
                    <a:schemeClr val="accent1"/>
                  </a:solidFill>
                  <a:prstDash val="solid"/>
                </a:ln>
                <a:solidFill>
                  <a:srgbClr val="70AD47">
                    <a:tint val="1000"/>
                  </a:srgbClr>
                </a:solidFill>
                <a:effectLst>
                  <a:glow rad="38100">
                    <a:schemeClr val="accent1">
                      <a:alpha val="40000"/>
                    </a:schemeClr>
                  </a:glow>
                </a:effectLst>
              </a:rPr>
              <a:t>MENGAPA ?</a:t>
            </a:r>
            <a:endParaRPr lang="en-US" sz="4400"/>
          </a:p>
        </p:txBody>
      </p:sp>
    </p:spTree>
    <p:extLst>
      <p:ext uri="{BB962C8B-B14F-4D97-AF65-F5344CB8AC3E}">
        <p14:creationId xmlns:p14="http://schemas.microsoft.com/office/powerpoint/2010/main" val="157695525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3024"/>
                                        </p:tgtEl>
                                        <p:attrNameLst>
                                          <p:attrName>style.visibility</p:attrName>
                                        </p:attrNameLst>
                                      </p:cBhvr>
                                      <p:to>
                                        <p:strVal val="visible"/>
                                      </p:to>
                                    </p:set>
                                    <p:animEffect transition="in" filter="box(in)">
                                      <p:cBhvr>
                                        <p:cTn id="7" dur="500"/>
                                        <p:tgtEl>
                                          <p:spTgt spid="4302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linds(horizont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checkerboard(across)">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circle(in)">
                                      <p:cBhvr>
                                        <p:cTn id="31" dur="2000"/>
                                        <p:tgtEl>
                                          <p:spTgt spid="22"/>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circle(in)">
                                      <p:cBhvr>
                                        <p:cTn id="36"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2" grpId="0"/>
      <p:bldP spid="25"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457200"/>
            <a:ext cx="5562600" cy="5895975"/>
          </a:xfrm>
          <a:prstGeom prst="rect">
            <a:avLst/>
          </a:prstGeom>
        </p:spPr>
      </p:pic>
    </p:spTree>
    <p:extLst>
      <p:ext uri="{BB962C8B-B14F-4D97-AF65-F5344CB8AC3E}">
        <p14:creationId xmlns:p14="http://schemas.microsoft.com/office/powerpoint/2010/main" val="2274261911"/>
      </p:ext>
    </p:extLst>
  </p:cSld>
  <p:clrMapOvr>
    <a:masterClrMapping/>
  </p:clrMapOvr>
  <p:transition spd="slow">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2286000"/>
            <a:ext cx="6096000"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4000" smtClean="0"/>
              <a:t>KIS 17 : 16 - 34</a:t>
            </a:r>
            <a:endParaRPr lang="en-US" sz="4000"/>
          </a:p>
        </p:txBody>
      </p:sp>
      <p:sp>
        <p:nvSpPr>
          <p:cNvPr id="5" name="TextBox 4"/>
          <p:cNvSpPr txBox="1"/>
          <p:nvPr/>
        </p:nvSpPr>
        <p:spPr>
          <a:xfrm>
            <a:off x="1447800" y="3505200"/>
            <a:ext cx="6096000"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4000" smtClean="0"/>
              <a:t>YES 44 : 9 - 21</a:t>
            </a:r>
            <a:endParaRPr lang="en-US" sz="4000"/>
          </a:p>
        </p:txBody>
      </p:sp>
    </p:spTree>
    <p:extLst>
      <p:ext uri="{BB962C8B-B14F-4D97-AF65-F5344CB8AC3E}">
        <p14:creationId xmlns:p14="http://schemas.microsoft.com/office/powerpoint/2010/main" val="3178543083"/>
      </p:ext>
    </p:extLst>
  </p:cSld>
  <p:clrMapOvr>
    <a:masterClrMapping/>
  </p:clrMapOvr>
  <p:transition spd="slow">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0" y="609600"/>
            <a:ext cx="6096000"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4000" smtClean="0"/>
              <a:t>KIS 17 : 16 - 34</a:t>
            </a:r>
            <a:endParaRPr lang="en-US" sz="400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676400"/>
            <a:ext cx="3657600" cy="4191000"/>
          </a:xfrm>
          <a:prstGeom prst="rect">
            <a:avLst/>
          </a:prstGeom>
        </p:spPr>
      </p:pic>
      <p:pic>
        <p:nvPicPr>
          <p:cNvPr id="6" name="Picture 5"/>
          <p:cNvPicPr>
            <a:picLocks noChangeAspect="1"/>
          </p:cNvPicPr>
          <p:nvPr/>
        </p:nvPicPr>
        <p:blipFill>
          <a:blip r:embed="rId3"/>
          <a:stretch>
            <a:fillRect/>
          </a:stretch>
        </p:blipFill>
        <p:spPr>
          <a:xfrm>
            <a:off x="4419600" y="1649506"/>
            <a:ext cx="1714500" cy="2590800"/>
          </a:xfrm>
          <a:prstGeom prst="rect">
            <a:avLst/>
          </a:prstGeom>
        </p:spPr>
      </p:pic>
      <p:sp>
        <p:nvSpPr>
          <p:cNvPr id="7" name="Rectangle 6"/>
          <p:cNvSpPr/>
          <p:nvPr/>
        </p:nvSpPr>
        <p:spPr>
          <a:xfrm>
            <a:off x="4419600" y="4249271"/>
            <a:ext cx="4572000" cy="1200329"/>
          </a:xfrm>
          <a:prstGeom prst="rect">
            <a:avLst/>
          </a:prstGeom>
        </p:spPr>
        <p:txBody>
          <a:bodyPr>
            <a:spAutoFit/>
          </a:bodyPr>
          <a:lstStyle/>
          <a:p>
            <a:r>
              <a:rPr lang="en-US">
                <a:solidFill>
                  <a:srgbClr val="222222"/>
                </a:solidFill>
                <a:latin typeface="Arial" panose="020B0604020202020204" pitchFamily="34" charset="0"/>
              </a:rPr>
              <a:t>Athena adalah dewi kebijaksanaan, perang, seni dan kerajinan tangan. Dia adalah dewi perawan</a:t>
            </a:r>
            <a:r>
              <a:rPr lang="en-US" smtClean="0">
                <a:solidFill>
                  <a:srgbClr val="222222"/>
                </a:solidFill>
                <a:latin typeface="Arial" panose="020B0604020202020204" pitchFamily="34" charset="0"/>
              </a:rPr>
              <a:t>.</a:t>
            </a:r>
          </a:p>
          <a:p>
            <a:r>
              <a:rPr lang="en-US" smtClean="0">
                <a:solidFill>
                  <a:srgbClr val="222222"/>
                </a:solidFill>
                <a:latin typeface="Arial" panose="020B0604020202020204" pitchFamily="34" charset="0"/>
              </a:rPr>
              <a:t> </a:t>
            </a:r>
            <a:r>
              <a:rPr lang="en-US">
                <a:solidFill>
                  <a:srgbClr val="222222"/>
                </a:solidFill>
                <a:latin typeface="Arial" panose="020B0604020202020204" pitchFamily="34" charset="0"/>
              </a:rPr>
              <a:t>Athena adalah putri </a:t>
            </a:r>
            <a:r>
              <a:rPr lang="en-US">
                <a:solidFill>
                  <a:srgbClr val="0B0080"/>
                </a:solidFill>
                <a:latin typeface="Arial" panose="020B0604020202020204" pitchFamily="34" charset="0"/>
                <a:hlinkClick r:id="rId4" tooltip="Mitologi Yunani/Dewa Olimpus/Zeus"/>
              </a:rPr>
              <a:t>Zeus</a:t>
            </a:r>
            <a:endParaRPr lang="en-US"/>
          </a:p>
        </p:txBody>
      </p:sp>
    </p:spTree>
    <p:extLst>
      <p:ext uri="{BB962C8B-B14F-4D97-AF65-F5344CB8AC3E}">
        <p14:creationId xmlns:p14="http://schemas.microsoft.com/office/powerpoint/2010/main" val="3073831603"/>
      </p:ext>
    </p:extLst>
  </p:cSld>
  <p:clrMapOvr>
    <a:masterClrMapping/>
  </p:clrMapOvr>
  <p:transition spd="slow">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457200"/>
            <a:ext cx="7467600" cy="5139869"/>
          </a:xfrm>
          <a:prstGeom prst="rect">
            <a:avLst/>
          </a:prstGeom>
          <a:noFill/>
        </p:spPr>
        <p:txBody>
          <a:bodyPr wrap="square" rtlCol="0">
            <a:spAutoFit/>
          </a:bodyPr>
          <a:lstStyle/>
          <a:p>
            <a:r>
              <a:rPr lang="en-US" sz="1600" smtClean="0"/>
              <a:t>Golongan Epikuros dan Stoa : para filsuf Helenis (Yunani)</a:t>
            </a:r>
          </a:p>
          <a:p>
            <a:r>
              <a:rPr lang="en-US" sz="1600" smtClean="0"/>
              <a:t>Golongan Stoa :</a:t>
            </a:r>
          </a:p>
          <a:p>
            <a:pPr marL="285750" indent="-285750">
              <a:buFont typeface="Arial" panose="020B0604020202020204" pitchFamily="34" charset="0"/>
              <a:buChar char="•"/>
            </a:pPr>
            <a:r>
              <a:rPr lang="en-US" sz="1600" smtClean="0"/>
              <a:t>Percaya bahwa dewa yang menjadi jiwa dunia ini yang diam di dalam segala sesuatu, dan bahwa kehidupan yang berbahagia adalah kehidupan yang dijalankan sesuai dengan alam. Dewa ada dalam semua manusia, maka manusia adalah bersaudara</a:t>
            </a:r>
          </a:p>
          <a:p>
            <a:pPr marL="285750" indent="-285750">
              <a:buFont typeface="Arial" panose="020B0604020202020204" pitchFamily="34" charset="0"/>
              <a:buChar char="•"/>
            </a:pPr>
            <a:r>
              <a:rPr lang="en-US" sz="1600" smtClean="0"/>
              <a:t>Kesadaran moral tinggi</a:t>
            </a:r>
          </a:p>
          <a:p>
            <a:endParaRPr lang="en-US" sz="1600"/>
          </a:p>
          <a:p>
            <a:r>
              <a:rPr lang="en-US" sz="1600" smtClean="0"/>
              <a:t>Golongan Epukiros:</a:t>
            </a:r>
          </a:p>
          <a:p>
            <a:pPr marL="285750" indent="-285750">
              <a:buFont typeface="Arial" panose="020B0604020202020204" pitchFamily="34" charset="0"/>
              <a:buChar char="•"/>
            </a:pPr>
            <a:r>
              <a:rPr lang="en-US" sz="1600" smtClean="0"/>
              <a:t>Percaya ada dewa, tapi sama sekali tidak mempedulikan kesejahteraan manusia.</a:t>
            </a:r>
          </a:p>
          <a:p>
            <a:pPr marL="285750" indent="-285750">
              <a:buFont typeface="Arial" panose="020B0604020202020204" pitchFamily="34" charset="0"/>
              <a:buChar char="•"/>
            </a:pPr>
            <a:r>
              <a:rPr lang="en-US" sz="1600" smtClean="0"/>
              <a:t>Tujuan utama hidup manusia adalah mencari kenikmatan (ilmu) dan menyangkal kekuatan asas rohani</a:t>
            </a:r>
          </a:p>
          <a:p>
            <a:pPr marL="285750" indent="-285750">
              <a:buFont typeface="Arial" panose="020B0604020202020204" pitchFamily="34" charset="0"/>
              <a:buChar char="•"/>
            </a:pPr>
            <a:endParaRPr lang="en-US" sz="1600"/>
          </a:p>
          <a:p>
            <a:r>
              <a:rPr lang="en-US" sz="1600" smtClean="0"/>
              <a:t>Peleter: “sebutan untuk orang yang sok tahu atau tukang omong kosong, seorang intelektual murahan”</a:t>
            </a:r>
          </a:p>
          <a:p>
            <a:endParaRPr lang="en-US" sz="1600"/>
          </a:p>
          <a:p>
            <a:r>
              <a:rPr lang="en-US" sz="1600" smtClean="0"/>
              <a:t>(RAGU)</a:t>
            </a:r>
          </a:p>
          <a:p>
            <a:r>
              <a:rPr lang="en-US" sz="1600" smtClean="0"/>
              <a:t>(Menerima) Kebangkitan – Anastasis, ‘dewa mempunyai keilahian, tidak mati’</a:t>
            </a:r>
          </a:p>
          <a:p>
            <a:endParaRPr lang="en-US" sz="1600"/>
          </a:p>
          <a:p>
            <a:r>
              <a:rPr lang="en-US" sz="1600" smtClean="0"/>
              <a:t>Aeropagus: tempat pengadilan – “badan judisial yang menangani bidang pendidikan, moral, dan keagamaan”</a:t>
            </a:r>
            <a:endParaRPr lang="en-US" sz="1600"/>
          </a:p>
        </p:txBody>
      </p:sp>
    </p:spTree>
    <p:extLst>
      <p:ext uri="{BB962C8B-B14F-4D97-AF65-F5344CB8AC3E}">
        <p14:creationId xmlns:p14="http://schemas.microsoft.com/office/powerpoint/2010/main" val="384926855"/>
      </p:ext>
    </p:extLst>
  </p:cSld>
  <p:clrMapOvr>
    <a:masterClrMapping/>
  </p:clrMapOvr>
  <p:transition spd="slow">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8882" y="457200"/>
            <a:ext cx="7844118" cy="762000"/>
          </a:xfrm>
        </p:spPr>
        <p:txBody>
          <a:bodyPr>
            <a:normAutofit/>
          </a:bodyPr>
          <a:lstStyle/>
          <a:p>
            <a:pPr algn="ctr"/>
            <a:r>
              <a:rPr lang="en-US" sz="3200" smtClean="0"/>
              <a:t>Bagaimana dengan orang /agama katolik</a:t>
            </a:r>
            <a:endParaRPr lang="en-US" sz="3200"/>
          </a:p>
        </p:txBody>
      </p:sp>
      <p:pic>
        <p:nvPicPr>
          <p:cNvPr id="4" name="Picture 3"/>
          <p:cNvPicPr>
            <a:picLocks noChangeAspect="1"/>
          </p:cNvPicPr>
          <p:nvPr/>
        </p:nvPicPr>
        <p:blipFill>
          <a:blip r:embed="rId2"/>
          <a:stretch>
            <a:fillRect/>
          </a:stretch>
        </p:blipFill>
        <p:spPr>
          <a:xfrm>
            <a:off x="914400" y="3048000"/>
            <a:ext cx="3082728" cy="3124200"/>
          </a:xfrm>
          <a:prstGeom prst="rect">
            <a:avLst/>
          </a:prstGeom>
        </p:spPr>
      </p:pic>
      <p:pic>
        <p:nvPicPr>
          <p:cNvPr id="5" name="Picture 4"/>
          <p:cNvPicPr>
            <a:picLocks noChangeAspect="1"/>
          </p:cNvPicPr>
          <p:nvPr/>
        </p:nvPicPr>
        <p:blipFill>
          <a:blip r:embed="rId3"/>
          <a:stretch>
            <a:fillRect/>
          </a:stretch>
        </p:blipFill>
        <p:spPr>
          <a:xfrm>
            <a:off x="4419600" y="3048000"/>
            <a:ext cx="3778770" cy="3124200"/>
          </a:xfrm>
          <a:prstGeom prst="rect">
            <a:avLst/>
          </a:prstGeom>
        </p:spPr>
      </p:pic>
      <p:sp>
        <p:nvSpPr>
          <p:cNvPr id="6" name="TextBox 5"/>
          <p:cNvSpPr txBox="1"/>
          <p:nvPr/>
        </p:nvSpPr>
        <p:spPr>
          <a:xfrm>
            <a:off x="1828800" y="1447800"/>
            <a:ext cx="5795682" cy="1015663"/>
          </a:xfrm>
          <a:prstGeom prst="rect">
            <a:avLst/>
          </a:prstGeom>
          <a:noFill/>
        </p:spPr>
        <p:txBody>
          <a:bodyPr wrap="square" rtlCol="0">
            <a:spAutoFit/>
          </a:bodyPr>
          <a:lstStyle/>
          <a:p>
            <a:pPr algn="ctr"/>
            <a:r>
              <a:rPr lang="en-US" sz="2000" smtClean="0">
                <a:solidFill>
                  <a:srgbClr val="FF0000"/>
                </a:solidFill>
              </a:rPr>
              <a:t>Apakah  “orang katolik/agama katolik” berhala ? (cari jawaban: literature, wawancara sumber terpercaya, dll)  = BUAT LAPORAN  =</a:t>
            </a:r>
            <a:endParaRPr lang="en-US" sz="2000">
              <a:solidFill>
                <a:srgbClr val="FF0000"/>
              </a:solidFill>
            </a:endParaRPr>
          </a:p>
        </p:txBody>
      </p:sp>
    </p:spTree>
    <p:extLst>
      <p:ext uri="{BB962C8B-B14F-4D97-AF65-F5344CB8AC3E}">
        <p14:creationId xmlns:p14="http://schemas.microsoft.com/office/powerpoint/2010/main" val="311413893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5800"/>
            <a:ext cx="7543800" cy="685800"/>
          </a:xfrm>
        </p:spPr>
        <p:txBody>
          <a:bodyPr>
            <a:normAutofit fontScale="90000"/>
          </a:bodyPr>
          <a:lstStyle/>
          <a:p>
            <a:pPr algn="ctr"/>
            <a:r>
              <a:rPr lang="en-US" sz="4400" smtClean="0"/>
              <a:t>Laporan Hasil Diskusi Kelompok</a:t>
            </a:r>
            <a:endParaRPr lang="en-US" sz="4400"/>
          </a:p>
        </p:txBody>
      </p:sp>
    </p:spTree>
    <p:extLst>
      <p:ext uri="{BB962C8B-B14F-4D97-AF65-F5344CB8AC3E}">
        <p14:creationId xmlns:p14="http://schemas.microsoft.com/office/powerpoint/2010/main" val="2879445022"/>
      </p:ext>
    </p:extLst>
  </p:cSld>
  <p:clrMapOvr>
    <a:masterClrMapping/>
  </p:clrMapOvr>
  <p:transition spd="slow">
    <p:randomBa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5800"/>
            <a:ext cx="7543800" cy="685800"/>
          </a:xfrm>
        </p:spPr>
        <p:txBody>
          <a:bodyPr>
            <a:normAutofit fontScale="90000"/>
          </a:bodyPr>
          <a:lstStyle/>
          <a:p>
            <a:pPr algn="ctr"/>
            <a:r>
              <a:rPr lang="en-US" sz="4400" smtClean="0"/>
              <a:t>KESIMPULAN</a:t>
            </a:r>
            <a:endParaRPr lang="en-US" sz="4400"/>
          </a:p>
        </p:txBody>
      </p:sp>
      <p:sp>
        <p:nvSpPr>
          <p:cNvPr id="3" name="TextBox 2"/>
          <p:cNvSpPr txBox="1"/>
          <p:nvPr/>
        </p:nvSpPr>
        <p:spPr>
          <a:xfrm>
            <a:off x="838200" y="1371600"/>
            <a:ext cx="7543800" cy="4724400"/>
          </a:xfrm>
          <a:prstGeom prst="rect">
            <a:avLst/>
          </a:prstGeom>
          <a:noFill/>
        </p:spPr>
        <p:txBody>
          <a:bodyPr wrap="square" rtlCol="0">
            <a:spAutoFit/>
          </a:bodyPr>
          <a:lstStyle/>
          <a:p>
            <a:endParaRPr lang="en-US"/>
          </a:p>
        </p:txBody>
      </p:sp>
      <p:sp>
        <p:nvSpPr>
          <p:cNvPr id="4" name="TextBox 3"/>
          <p:cNvSpPr txBox="1"/>
          <p:nvPr/>
        </p:nvSpPr>
        <p:spPr>
          <a:xfrm>
            <a:off x="457200" y="1600200"/>
            <a:ext cx="8305800" cy="3785652"/>
          </a:xfrm>
          <a:prstGeom prst="rect">
            <a:avLst/>
          </a:prstGeom>
          <a:noFill/>
        </p:spPr>
        <p:txBody>
          <a:bodyPr wrap="square" rtlCol="0">
            <a:spAutoFit/>
          </a:bodyPr>
          <a:lstStyle/>
          <a:p>
            <a:pPr marL="285750" indent="-285750">
              <a:buFont typeface="Arial" panose="020B0604020202020204" pitchFamily="34" charset="0"/>
              <a:buChar char="•"/>
            </a:pPr>
            <a:r>
              <a:rPr lang="en-US" sz="2400" smtClean="0">
                <a:solidFill>
                  <a:srgbClr val="00B050"/>
                </a:solidFill>
              </a:rPr>
              <a:t>Bagi Rasul Paulus dan Yesaya, praktek hidup keagamaan yang dilakukan oleh orang Athena (Paulus) dan orang Israel di pembuangan Babelonia (Yesaya) merupakan sebuah BERHALA.</a:t>
            </a:r>
          </a:p>
          <a:p>
            <a:pPr marL="285750" indent="-285750">
              <a:buFont typeface="Arial" panose="020B0604020202020204" pitchFamily="34" charset="0"/>
              <a:buChar char="•"/>
            </a:pPr>
            <a:r>
              <a:rPr lang="en-US" sz="2400" smtClean="0">
                <a:solidFill>
                  <a:srgbClr val="7030A0"/>
                </a:solidFill>
              </a:rPr>
              <a:t>Berhala (KBBI), “patung dewa atau sesuatu yang didewakan yang disembah dan dipuja”, maka sesuatu yang dikatakan berhala adalah …”apa saya yang disembah dan dipuja sebagai </a:t>
            </a:r>
            <a:r>
              <a:rPr lang="en-US" sz="2400" i="1" smtClean="0">
                <a:solidFill>
                  <a:srgbClr val="7030A0"/>
                </a:solidFill>
              </a:rPr>
              <a:t>illah</a:t>
            </a:r>
            <a:r>
              <a:rPr lang="en-US" sz="2400" smtClean="0">
                <a:solidFill>
                  <a:srgbClr val="7030A0"/>
                </a:solidFill>
              </a:rPr>
              <a:t>....” menggantikan Allah. (</a:t>
            </a:r>
            <a:r>
              <a:rPr lang="en-US" sz="2400" i="1" smtClean="0">
                <a:solidFill>
                  <a:srgbClr val="7030A0"/>
                </a:solidFill>
              </a:rPr>
              <a:t>illah: sesuatu yang disembah – bias berupa manusia, barang, kesenangan, atau hal-hal yang mendatangkan kesenangan maupun keteangan, dll)</a:t>
            </a:r>
            <a:endParaRPr lang="en-US" sz="2400">
              <a:solidFill>
                <a:srgbClr val="7030A0"/>
              </a:solidFill>
            </a:endParaRPr>
          </a:p>
        </p:txBody>
      </p:sp>
    </p:spTree>
    <p:extLst>
      <p:ext uri="{BB962C8B-B14F-4D97-AF65-F5344CB8AC3E}">
        <p14:creationId xmlns:p14="http://schemas.microsoft.com/office/powerpoint/2010/main" val="2199827415"/>
      </p:ext>
    </p:extLst>
  </p:cSld>
  <p:clrMapOvr>
    <a:masterClrMapping/>
  </p:clrMapOvr>
  <p:transition spd="slow">
    <p:randomBa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84094"/>
            <a:ext cx="7543800" cy="685800"/>
          </a:xfrm>
        </p:spPr>
        <p:txBody>
          <a:bodyPr>
            <a:normAutofit fontScale="90000"/>
          </a:bodyPr>
          <a:lstStyle/>
          <a:p>
            <a:pPr algn="ctr"/>
            <a:r>
              <a:rPr lang="en-US" sz="4400" smtClean="0"/>
              <a:t>KESIMPULAN</a:t>
            </a:r>
            <a:endParaRPr lang="en-US" sz="4400"/>
          </a:p>
        </p:txBody>
      </p:sp>
      <p:sp>
        <p:nvSpPr>
          <p:cNvPr id="3" name="TextBox 2"/>
          <p:cNvSpPr txBox="1"/>
          <p:nvPr/>
        </p:nvSpPr>
        <p:spPr>
          <a:xfrm>
            <a:off x="838200" y="1371600"/>
            <a:ext cx="7543800" cy="4724400"/>
          </a:xfrm>
          <a:prstGeom prst="rect">
            <a:avLst/>
          </a:prstGeom>
          <a:noFill/>
        </p:spPr>
        <p:txBody>
          <a:bodyPr wrap="square" rtlCol="0">
            <a:spAutoFit/>
          </a:bodyPr>
          <a:lstStyle/>
          <a:p>
            <a:endParaRPr lang="en-US"/>
          </a:p>
        </p:txBody>
      </p:sp>
      <p:sp>
        <p:nvSpPr>
          <p:cNvPr id="4" name="TextBox 3"/>
          <p:cNvSpPr txBox="1"/>
          <p:nvPr/>
        </p:nvSpPr>
        <p:spPr>
          <a:xfrm>
            <a:off x="457200" y="1229247"/>
            <a:ext cx="8305800" cy="4893647"/>
          </a:xfrm>
          <a:prstGeom prst="rect">
            <a:avLst/>
          </a:prstGeom>
          <a:noFill/>
        </p:spPr>
        <p:txBody>
          <a:bodyPr wrap="square" rtlCol="0">
            <a:spAutoFit/>
          </a:bodyPr>
          <a:lstStyle/>
          <a:p>
            <a:pPr marL="285750" indent="-285750">
              <a:buFont typeface="Arial" panose="020B0604020202020204" pitchFamily="34" charset="0"/>
              <a:buChar char="•"/>
            </a:pPr>
            <a:r>
              <a:rPr lang="en-US" sz="2400" smtClean="0">
                <a:solidFill>
                  <a:srgbClr val="0070C0"/>
                </a:solidFill>
              </a:rPr>
              <a:t>Bagi Paulus dan Yesaya, keselamatan paling sempurna hanya diperoleh dari Allah. Allah-lah yang punya kuasa atas hidup dan mati, yang tidak pernah bisa diintervensi oleh manusia. Allah adalah ALFA &amp; OMEGA (awal-asal hidup manusia dan akhir- sekaligus tujuan akhir dari perjalanan hidup manusia).</a:t>
            </a:r>
          </a:p>
          <a:p>
            <a:pPr marL="285750" indent="-285750">
              <a:buFont typeface="Arial" panose="020B0604020202020204" pitchFamily="34" charset="0"/>
              <a:buChar char="•"/>
            </a:pPr>
            <a:r>
              <a:rPr lang="en-US" sz="2400" smtClean="0">
                <a:solidFill>
                  <a:srgbClr val="FF0000"/>
                </a:solidFill>
              </a:rPr>
              <a:t>Nabi Yesaya mewartakan kedatangan “Immanuel – Allah beserta kita, yang hadir melalui seorang Anak Manusia yang lahir dari seorang “perempuan muda – perawan”, dialah Yesus Kristus</a:t>
            </a:r>
          </a:p>
          <a:p>
            <a:pPr marL="285750" indent="-285750">
              <a:buFont typeface="Arial" panose="020B0604020202020204" pitchFamily="34" charset="0"/>
              <a:buChar char="•"/>
            </a:pPr>
            <a:r>
              <a:rPr lang="en-US" sz="2400" smtClean="0">
                <a:solidFill>
                  <a:srgbClr val="00B050"/>
                </a:solidFill>
              </a:rPr>
              <a:t>Paulus mewartakan tentang Yesus sebagai sumber keselamatan sejati kepada orang Athena. Yesus yang datang membebaskan manusia dari kuasa dosa dan maut, dengan cara: SENGSARA, WAFAT, BANGKIT”</a:t>
            </a:r>
            <a:endParaRPr lang="en-US" sz="2400">
              <a:solidFill>
                <a:srgbClr val="00B050"/>
              </a:solidFill>
            </a:endParaRPr>
          </a:p>
        </p:txBody>
      </p:sp>
    </p:spTree>
    <p:extLst>
      <p:ext uri="{BB962C8B-B14F-4D97-AF65-F5344CB8AC3E}">
        <p14:creationId xmlns:p14="http://schemas.microsoft.com/office/powerpoint/2010/main" val="2838556148"/>
      </p:ext>
    </p:extLst>
  </p:cSld>
  <p:clrMapOvr>
    <a:masterClrMapping/>
  </p:clrMapOvr>
  <p:transition spd="slow">
    <p:randomBa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84094"/>
            <a:ext cx="7543800" cy="685800"/>
          </a:xfrm>
        </p:spPr>
        <p:txBody>
          <a:bodyPr>
            <a:normAutofit fontScale="90000"/>
          </a:bodyPr>
          <a:lstStyle/>
          <a:p>
            <a:pPr algn="ctr"/>
            <a:r>
              <a:rPr lang="en-US" sz="4400" smtClean="0"/>
              <a:t>KESIMPULAN</a:t>
            </a:r>
            <a:endParaRPr lang="en-US" sz="4400"/>
          </a:p>
        </p:txBody>
      </p:sp>
      <p:sp>
        <p:nvSpPr>
          <p:cNvPr id="3" name="TextBox 2"/>
          <p:cNvSpPr txBox="1"/>
          <p:nvPr/>
        </p:nvSpPr>
        <p:spPr>
          <a:xfrm>
            <a:off x="838200" y="1371600"/>
            <a:ext cx="7543800" cy="4724400"/>
          </a:xfrm>
          <a:prstGeom prst="rect">
            <a:avLst/>
          </a:prstGeom>
          <a:noFill/>
        </p:spPr>
        <p:txBody>
          <a:bodyPr wrap="square" rtlCol="0">
            <a:spAutoFit/>
          </a:bodyPr>
          <a:lstStyle/>
          <a:p>
            <a:endParaRPr lang="en-US"/>
          </a:p>
        </p:txBody>
      </p:sp>
      <p:sp>
        <p:nvSpPr>
          <p:cNvPr id="4" name="TextBox 3"/>
          <p:cNvSpPr txBox="1"/>
          <p:nvPr/>
        </p:nvSpPr>
        <p:spPr>
          <a:xfrm>
            <a:off x="457200" y="1656308"/>
            <a:ext cx="8305800" cy="4154984"/>
          </a:xfrm>
          <a:prstGeom prst="rect">
            <a:avLst/>
          </a:prstGeom>
          <a:noFill/>
        </p:spPr>
        <p:txBody>
          <a:bodyPr wrap="square" rtlCol="0">
            <a:spAutoFit/>
          </a:bodyPr>
          <a:lstStyle/>
          <a:p>
            <a:pPr marL="285750" indent="-285750">
              <a:buFont typeface="Arial" panose="020B0604020202020204" pitchFamily="34" charset="0"/>
              <a:buChar char="•"/>
            </a:pPr>
            <a:r>
              <a:rPr lang="en-US" sz="2400" smtClean="0">
                <a:solidFill>
                  <a:srgbClr val="0070C0"/>
                </a:solidFill>
              </a:rPr>
              <a:t>“Karena begitu besar kasih Allah akan dunia ini (manusia), sehingga Ia telah mengaruniakan Anak-Nya yang tunggal, supaya setiap orang yang percaya kepada-Nya beroleh hidup yang kekal” (Yoh 3:16)</a:t>
            </a:r>
          </a:p>
          <a:p>
            <a:pPr marL="285750" indent="-285750">
              <a:buFont typeface="Arial" panose="020B0604020202020204" pitchFamily="34" charset="0"/>
              <a:buChar char="•"/>
            </a:pPr>
            <a:r>
              <a:rPr lang="en-US" sz="2400" smtClean="0">
                <a:solidFill>
                  <a:srgbClr val="00B050"/>
                </a:solidFill>
              </a:rPr>
              <a:t>Dalam kehidupan sehari-hari, tanda-tanda kasih dan kebaikan Allah dapat dirasakan melalui kehadiran orang lain yang kita jumpai di sekitar kita</a:t>
            </a:r>
            <a:r>
              <a:rPr lang="en-US" sz="2400" smtClean="0">
                <a:solidFill>
                  <a:srgbClr val="0070C0"/>
                </a:solidFill>
              </a:rPr>
              <a:t>.</a:t>
            </a:r>
          </a:p>
          <a:p>
            <a:pPr marL="285750" indent="-285750">
              <a:buFont typeface="Arial" panose="020B0604020202020204" pitchFamily="34" charset="0"/>
              <a:buChar char="•"/>
            </a:pPr>
            <a:r>
              <a:rPr lang="en-US" sz="2400" smtClean="0"/>
              <a:t>Menyadari akan kasih Allah yang begitu besar kepada kita, maka manusia dituntut untuk menanggapinya: melalui, doa, ekaristi, berbagai tindakan kasih, dll</a:t>
            </a:r>
          </a:p>
          <a:p>
            <a:endParaRPr lang="en-US" sz="2400">
              <a:solidFill>
                <a:srgbClr val="00B050"/>
              </a:solidFill>
            </a:endParaRPr>
          </a:p>
        </p:txBody>
      </p:sp>
    </p:spTree>
    <p:extLst>
      <p:ext uri="{BB962C8B-B14F-4D97-AF65-F5344CB8AC3E}">
        <p14:creationId xmlns:p14="http://schemas.microsoft.com/office/powerpoint/2010/main" val="154675364"/>
      </p:ext>
    </p:extLst>
  </p:cSld>
  <p:clrMapOvr>
    <a:masterClrMapping/>
  </p:clrMapOvr>
  <p:transition spd="slow">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381000"/>
            <a:ext cx="5638800" cy="2438400"/>
          </a:xfrm>
        </p:spPr>
        <p:txBody>
          <a:bodyPr/>
          <a:lstStyle/>
          <a:p>
            <a:pPr algn="ctr"/>
            <a:r>
              <a:rPr lang="en-US" sz="4400" smtClean="0">
                <a:solidFill>
                  <a:schemeClr val="bg1"/>
                </a:solidFill>
              </a:rPr>
              <a:t>ALLAH SUMBER KESELAMATAN YANG SEJATI</a:t>
            </a:r>
            <a:endParaRPr lang="en-US" sz="4400" dirty="0">
              <a:solidFill>
                <a:schemeClr val="bg1"/>
              </a:solidFill>
            </a:endParaRPr>
          </a:p>
        </p:txBody>
      </p:sp>
      <p:sp>
        <p:nvSpPr>
          <p:cNvPr id="3" name="TextBox 2"/>
          <p:cNvSpPr txBox="1"/>
          <p:nvPr/>
        </p:nvSpPr>
        <p:spPr>
          <a:xfrm>
            <a:off x="838200" y="3657600"/>
            <a:ext cx="7467600" cy="2120068"/>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mtClean="0"/>
              <a:t>PENGALAMAN MANUSIA AKAN KASIH ALLAH</a:t>
            </a:r>
          </a:p>
          <a:p>
            <a:pPr marL="285750" indent="-285750">
              <a:lnSpc>
                <a:spcPct val="150000"/>
              </a:lnSpc>
              <a:buFont typeface="Arial" panose="020B0604020202020204" pitchFamily="34" charset="0"/>
              <a:buChar char="•"/>
            </a:pPr>
            <a:r>
              <a:rPr lang="en-US" smtClean="0"/>
              <a:t>BERBAGAI PANDANGAN TENTANG SUMBER KESELAMATAN MANUSIA PADA ZAMAN INI</a:t>
            </a:r>
          </a:p>
          <a:p>
            <a:pPr marL="285750" indent="-285750">
              <a:lnSpc>
                <a:spcPct val="150000"/>
              </a:lnSpc>
              <a:buFont typeface="Arial" panose="020B0604020202020204" pitchFamily="34" charset="0"/>
              <a:buChar char="•"/>
            </a:pPr>
            <a:r>
              <a:rPr lang="en-US" smtClean="0"/>
              <a:t>ALLAH SUMBER KESELAMATAN SEJATI</a:t>
            </a:r>
          </a:p>
          <a:p>
            <a:pPr marL="285750" indent="-285750">
              <a:lnSpc>
                <a:spcPct val="150000"/>
              </a:lnSpc>
              <a:buFont typeface="Arial" panose="020B0604020202020204" pitchFamily="34" charset="0"/>
              <a:buChar char="•"/>
            </a:pPr>
            <a:r>
              <a:rPr lang="en-US" smtClean="0"/>
              <a:t>REFLEKSI PENGALAMAN</a:t>
            </a:r>
            <a:endParaRPr lang="en-US"/>
          </a:p>
        </p:txBody>
      </p:sp>
    </p:spTree>
    <p:extLst>
      <p:ext uri="{BB962C8B-B14F-4D97-AF65-F5344CB8AC3E}">
        <p14:creationId xmlns:p14="http://schemas.microsoft.com/office/powerpoint/2010/main" val="3301245784"/>
      </p:ext>
    </p:extLst>
  </p:cSld>
  <p:clrMapOvr>
    <a:masterClrMapping/>
  </p:clrMapOvr>
  <p:transition spd="slow">
    <p:randomBa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6781800" cy="762000"/>
          </a:xfrm>
        </p:spPr>
        <p:txBody>
          <a:bodyPr>
            <a:normAutofit/>
          </a:bodyPr>
          <a:lstStyle/>
          <a:p>
            <a:pPr algn="ctr"/>
            <a:r>
              <a:rPr lang="en-US" sz="3600" dirty="0" smtClean="0"/>
              <a:t>ALLAH SUMBER KESELAMATAN</a:t>
            </a:r>
            <a:endParaRPr lang="en-US" sz="3600" dirty="0"/>
          </a:p>
        </p:txBody>
      </p:sp>
      <p:sp>
        <p:nvSpPr>
          <p:cNvPr id="1026" name="AutoShape 2" descr="Image result for PENCIPTAA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Image result for PENCIPTAA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2" name="Picture 8" descr="Image result for ALLAH SUMBER KESELAMATAN"/>
          <p:cNvPicPr>
            <a:picLocks noChangeAspect="1" noChangeArrowheads="1"/>
          </p:cNvPicPr>
          <p:nvPr/>
        </p:nvPicPr>
        <p:blipFill>
          <a:blip r:embed="rId2"/>
          <a:srcRect/>
          <a:stretch>
            <a:fillRect/>
          </a:stretch>
        </p:blipFill>
        <p:spPr bwMode="auto">
          <a:xfrm>
            <a:off x="737419" y="1371600"/>
            <a:ext cx="3870251" cy="4648200"/>
          </a:xfrm>
          <a:prstGeom prst="rect">
            <a:avLst/>
          </a:prstGeom>
          <a:ln>
            <a:noFill/>
          </a:ln>
          <a:effectLst>
            <a:softEdge rad="112500"/>
          </a:effectLst>
        </p:spPr>
      </p:pic>
      <p:sp>
        <p:nvSpPr>
          <p:cNvPr id="8" name="TextBox 7"/>
          <p:cNvSpPr txBox="1"/>
          <p:nvPr/>
        </p:nvSpPr>
        <p:spPr>
          <a:xfrm>
            <a:off x="4800600" y="2728110"/>
            <a:ext cx="3810000" cy="2585323"/>
          </a:xfrm>
          <a:prstGeom prst="rect">
            <a:avLst/>
          </a:prstGeom>
          <a:noFill/>
        </p:spPr>
        <p:txBody>
          <a:bodyPr wrap="square" rtlCol="0">
            <a:spAutoFit/>
          </a:bodyPr>
          <a:lstStyle/>
          <a:p>
            <a:pPr marL="285750" indent="-285750">
              <a:buFont typeface="Arial" panose="020B0604020202020204" pitchFamily="34" charset="0"/>
              <a:buChar char="•"/>
            </a:pPr>
            <a:r>
              <a:rPr lang="en-US" dirty="0" smtClean="0"/>
              <a:t>YES 43 : 11  “</a:t>
            </a:r>
            <a:r>
              <a:rPr lang="en-US" dirty="0" err="1" smtClean="0"/>
              <a:t>Aku</a:t>
            </a:r>
            <a:r>
              <a:rPr lang="en-US" dirty="0" smtClean="0"/>
              <a:t>, </a:t>
            </a:r>
            <a:r>
              <a:rPr lang="en-US" dirty="0" err="1" smtClean="0"/>
              <a:t>Akulah</a:t>
            </a:r>
            <a:r>
              <a:rPr lang="en-US" dirty="0" smtClean="0"/>
              <a:t> </a:t>
            </a:r>
            <a:r>
              <a:rPr lang="en-US" dirty="0" err="1" smtClean="0"/>
              <a:t>Tuhan</a:t>
            </a:r>
            <a:r>
              <a:rPr lang="en-US" dirty="0" smtClean="0"/>
              <a:t> </a:t>
            </a:r>
            <a:r>
              <a:rPr lang="en-US" dirty="0" err="1" smtClean="0"/>
              <a:t>dan</a:t>
            </a:r>
            <a:r>
              <a:rPr lang="en-US" dirty="0" smtClean="0"/>
              <a:t> </a:t>
            </a:r>
            <a:r>
              <a:rPr lang="en-US" dirty="0" err="1" smtClean="0"/>
              <a:t>tidak</a:t>
            </a:r>
            <a:r>
              <a:rPr lang="en-US" dirty="0" smtClean="0"/>
              <a:t> </a:t>
            </a:r>
            <a:r>
              <a:rPr lang="en-US" dirty="0" err="1" smtClean="0"/>
              <a:t>ada</a:t>
            </a:r>
            <a:r>
              <a:rPr lang="en-US" dirty="0" smtClean="0"/>
              <a:t> </a:t>
            </a:r>
            <a:r>
              <a:rPr lang="en-US" dirty="0" err="1" smtClean="0"/>
              <a:t>juruselamat</a:t>
            </a:r>
            <a:r>
              <a:rPr lang="en-US" dirty="0" smtClean="0"/>
              <a:t> </a:t>
            </a:r>
            <a:r>
              <a:rPr lang="en-US" dirty="0" err="1" smtClean="0"/>
              <a:t>selain</a:t>
            </a:r>
            <a:r>
              <a:rPr lang="en-US" dirty="0" smtClean="0"/>
              <a:t> </a:t>
            </a:r>
            <a:r>
              <a:rPr lang="en-US" dirty="0" err="1" smtClean="0"/>
              <a:t>daripada</a:t>
            </a:r>
            <a:r>
              <a:rPr lang="en-US" dirty="0" smtClean="0"/>
              <a:t>-Ku”</a:t>
            </a:r>
          </a:p>
          <a:p>
            <a:pPr marL="285750" indent="-285750">
              <a:buFont typeface="Arial" panose="020B0604020202020204" pitchFamily="34" charset="0"/>
              <a:buChar char="•"/>
            </a:pPr>
            <a:r>
              <a:rPr lang="en-US" dirty="0" smtClean="0"/>
              <a:t>YES 60 : 16 “</a:t>
            </a:r>
            <a:r>
              <a:rPr lang="en-US" dirty="0" err="1" smtClean="0"/>
              <a:t>Akulah</a:t>
            </a:r>
            <a:r>
              <a:rPr lang="en-US" dirty="0" smtClean="0"/>
              <a:t>, TUHAN, </a:t>
            </a:r>
            <a:r>
              <a:rPr lang="en-US" dirty="0" err="1" smtClean="0"/>
              <a:t>Juruselamatmu</a:t>
            </a:r>
            <a:r>
              <a:rPr lang="en-US" dirty="0" smtClean="0"/>
              <a:t> </a:t>
            </a:r>
            <a:r>
              <a:rPr lang="en-US" dirty="0" err="1" smtClean="0"/>
              <a:t>dan</a:t>
            </a:r>
            <a:r>
              <a:rPr lang="en-US" dirty="0" smtClean="0"/>
              <a:t> </a:t>
            </a:r>
            <a:r>
              <a:rPr lang="en-US" dirty="0" err="1" smtClean="0"/>
              <a:t>penebusmu</a:t>
            </a:r>
            <a:r>
              <a:rPr lang="en-US" dirty="0" smtClean="0"/>
              <a:t>, Yang    </a:t>
            </a:r>
            <a:r>
              <a:rPr lang="en-US" dirty="0" err="1" smtClean="0"/>
              <a:t>Mahakuat</a:t>
            </a:r>
            <a:r>
              <a:rPr lang="en-US" dirty="0" smtClean="0"/>
              <a:t>, Allah </a:t>
            </a:r>
            <a:r>
              <a:rPr lang="en-US" dirty="0" err="1" smtClean="0"/>
              <a:t>Yakub</a:t>
            </a:r>
            <a:r>
              <a:rPr lang="en-US" dirty="0" smtClean="0"/>
              <a:t>”</a:t>
            </a:r>
          </a:p>
          <a:p>
            <a:pPr marL="285750" indent="-285750">
              <a:buFont typeface="Arial" panose="020B0604020202020204" pitchFamily="34" charset="0"/>
              <a:buChar char="•"/>
            </a:pPr>
            <a:r>
              <a:rPr lang="en-US" dirty="0" smtClean="0"/>
              <a:t>YES 63: 1 “</a:t>
            </a:r>
            <a:r>
              <a:rPr lang="en-US" dirty="0" err="1" smtClean="0"/>
              <a:t>Akulah</a:t>
            </a:r>
            <a:r>
              <a:rPr lang="en-US" dirty="0" smtClean="0"/>
              <a:t> yang </a:t>
            </a:r>
            <a:r>
              <a:rPr lang="en-US" dirty="0" err="1" smtClean="0"/>
              <a:t>menjanjikan</a:t>
            </a:r>
            <a:r>
              <a:rPr lang="en-US" dirty="0" smtClean="0"/>
              <a:t> </a:t>
            </a:r>
            <a:r>
              <a:rPr lang="en-US" dirty="0" err="1" smtClean="0"/>
              <a:t>keadilan</a:t>
            </a:r>
            <a:r>
              <a:rPr lang="en-US" dirty="0" smtClean="0"/>
              <a:t> </a:t>
            </a:r>
            <a:r>
              <a:rPr lang="en-US" dirty="0" err="1" smtClean="0"/>
              <a:t>dan</a:t>
            </a:r>
            <a:r>
              <a:rPr lang="en-US" dirty="0" smtClean="0"/>
              <a:t> yang </a:t>
            </a:r>
            <a:r>
              <a:rPr lang="en-US" dirty="0" err="1" smtClean="0"/>
              <a:t>berkuasa</a:t>
            </a:r>
            <a:r>
              <a:rPr lang="en-US" dirty="0" smtClean="0"/>
              <a:t> </a:t>
            </a:r>
            <a:r>
              <a:rPr lang="en-US" dirty="0" err="1" smtClean="0"/>
              <a:t>untuk</a:t>
            </a:r>
            <a:r>
              <a:rPr lang="en-US" dirty="0" smtClean="0"/>
              <a:t> </a:t>
            </a:r>
            <a:r>
              <a:rPr lang="en-US" dirty="0" err="1" smtClean="0"/>
              <a:t>menyelamatkan</a:t>
            </a:r>
            <a:endParaRPr lang="en-US" dirty="0"/>
          </a:p>
        </p:txBody>
      </p:sp>
      <p:sp>
        <p:nvSpPr>
          <p:cNvPr id="3" name="TextBox 2"/>
          <p:cNvSpPr txBox="1"/>
          <p:nvPr/>
        </p:nvSpPr>
        <p:spPr>
          <a:xfrm>
            <a:off x="4607670" y="1371600"/>
            <a:ext cx="4002930" cy="923330"/>
          </a:xfrm>
          <a:prstGeom prst="rect">
            <a:avLst/>
          </a:prstGeom>
          <a:noFill/>
        </p:spPr>
        <p:txBody>
          <a:bodyPr wrap="square" rtlCol="0">
            <a:spAutoFit/>
          </a:bodyPr>
          <a:lstStyle/>
          <a:p>
            <a:r>
              <a:rPr lang="en-US" dirty="0" err="1" smtClean="0"/>
              <a:t>Bagi</a:t>
            </a:r>
            <a:r>
              <a:rPr lang="en-US" dirty="0" smtClean="0"/>
              <a:t> orang </a:t>
            </a:r>
            <a:r>
              <a:rPr lang="en-US" dirty="0" err="1" smtClean="0"/>
              <a:t>beriman</a:t>
            </a:r>
            <a:r>
              <a:rPr lang="en-US" dirty="0" smtClean="0"/>
              <a:t>, </a:t>
            </a:r>
            <a:r>
              <a:rPr lang="en-US" dirty="0" err="1" smtClean="0"/>
              <a:t>tidak</a:t>
            </a:r>
            <a:r>
              <a:rPr lang="en-US" dirty="0" smtClean="0"/>
              <a:t> </a:t>
            </a:r>
            <a:r>
              <a:rPr lang="en-US" dirty="0" err="1" smtClean="0"/>
              <a:t>ada</a:t>
            </a:r>
            <a:r>
              <a:rPr lang="en-US" dirty="0" smtClean="0"/>
              <a:t> </a:t>
            </a:r>
            <a:r>
              <a:rPr lang="en-US" dirty="0" err="1" smtClean="0"/>
              <a:t>kekuatan</a:t>
            </a:r>
            <a:r>
              <a:rPr lang="en-US" dirty="0" smtClean="0"/>
              <a:t> lain yang </a:t>
            </a:r>
            <a:r>
              <a:rPr lang="en-US" dirty="0" err="1" smtClean="0"/>
              <a:t>menyelamatkan</a:t>
            </a:r>
            <a:r>
              <a:rPr lang="en-US" dirty="0" smtClean="0"/>
              <a:t> </a:t>
            </a:r>
            <a:r>
              <a:rPr lang="en-US" dirty="0" err="1" smtClean="0"/>
              <a:t>manusia</a:t>
            </a:r>
            <a:r>
              <a:rPr lang="en-US" dirty="0" smtClean="0"/>
              <a:t> </a:t>
            </a:r>
            <a:r>
              <a:rPr lang="en-US" dirty="0" err="1" smtClean="0"/>
              <a:t>selain</a:t>
            </a:r>
            <a:r>
              <a:rPr lang="en-US" dirty="0" smtClean="0"/>
              <a:t> Allah</a:t>
            </a:r>
            <a:endParaRPr lang="en-US" dirty="0"/>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282" y="1828800"/>
            <a:ext cx="6781800" cy="1600200"/>
          </a:xfrm>
          <a:solidFill>
            <a:srgbClr val="92D050"/>
          </a:solidFill>
        </p:spPr>
        <p:txBody>
          <a:bodyPr>
            <a:normAutofit fontScale="90000"/>
          </a:bodyPr>
          <a:lstStyle/>
          <a:p>
            <a:pPr algn="ctr"/>
            <a:r>
              <a:rPr lang="en-US" smtClean="0"/>
              <a:t>REFLEKSI PENGALAMAN AKAN ALLAH</a:t>
            </a:r>
            <a:endParaRPr lang="en-US"/>
          </a:p>
        </p:txBody>
      </p:sp>
      <p:sp>
        <p:nvSpPr>
          <p:cNvPr id="4" name="TextBox 3"/>
          <p:cNvSpPr txBox="1"/>
          <p:nvPr/>
        </p:nvSpPr>
        <p:spPr>
          <a:xfrm>
            <a:off x="1066800" y="1066800"/>
            <a:ext cx="954107" cy="369332"/>
          </a:xfrm>
          <a:prstGeom prst="rect">
            <a:avLst/>
          </a:prstGeom>
          <a:noFill/>
        </p:spPr>
        <p:txBody>
          <a:bodyPr wrap="none" rtlCol="0">
            <a:spAutoFit/>
          </a:bodyPr>
          <a:lstStyle/>
          <a:p>
            <a:r>
              <a:rPr lang="en-US" smtClean="0"/>
              <a:t>TUGAS</a:t>
            </a:r>
            <a:endParaRPr lang="en-US"/>
          </a:p>
        </p:txBody>
      </p:sp>
      <p:sp>
        <p:nvSpPr>
          <p:cNvPr id="5" name="Title 1"/>
          <p:cNvSpPr txBox="1">
            <a:spLocks/>
          </p:cNvSpPr>
          <p:nvPr/>
        </p:nvSpPr>
        <p:spPr>
          <a:xfrm>
            <a:off x="1071282" y="4343400"/>
            <a:ext cx="6781800" cy="993303"/>
          </a:xfrm>
          <a:prstGeom prst="rect">
            <a:avLst/>
          </a:prstGeom>
          <a:solidFill>
            <a:srgbClr val="92D050"/>
          </a:solidFill>
        </p:spPr>
        <p:txBody>
          <a:bodyPr vert="horz" lIns="91440" tIns="45720" rIns="91440" bIns="45720" rtlCol="0" anchor="b" anchorCtr="0">
            <a:normAutofit fontScale="97500"/>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mtClean="0"/>
              <a:t>LAPORAN </a:t>
            </a:r>
            <a:endParaRPr lang="en-US"/>
          </a:p>
        </p:txBody>
      </p:sp>
    </p:spTree>
    <p:extLst>
      <p:ext uri="{BB962C8B-B14F-4D97-AF65-F5344CB8AC3E}">
        <p14:creationId xmlns:p14="http://schemas.microsoft.com/office/powerpoint/2010/main" val="1477384988"/>
      </p:ext>
    </p:extLst>
  </p:cSld>
  <p:clrMapOvr>
    <a:masterClrMapping/>
  </p:clrMapOvr>
  <p:transition spd="slow">
    <p:randomBar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124200"/>
            <a:ext cx="7543800" cy="1981200"/>
          </a:xfrm>
        </p:spPr>
        <p:txBody>
          <a:bodyPr/>
          <a:lstStyle/>
          <a:p>
            <a:pPr algn="ctr"/>
            <a:r>
              <a:rPr lang="en-US" sz="4000" smtClean="0">
                <a:latin typeface="Aharoni" panose="02010803020104030203" pitchFamily="2" charset="-79"/>
                <a:cs typeface="Aharoni" panose="02010803020104030203" pitchFamily="2" charset="-79"/>
              </a:rPr>
              <a:t>BERAGAMA SEBAGAI TANGGAPAN ATAS KARYA KESELAMATAN ALLAH</a:t>
            </a:r>
            <a:endParaRPr lang="en-US" sz="4000" dirty="0">
              <a:latin typeface="Aharoni" panose="02010803020104030203" pitchFamily="2" charset="-79"/>
              <a:cs typeface="Aharoni" panose="02010803020104030203" pitchFamily="2" charset="-79"/>
            </a:endParaRPr>
          </a:p>
        </p:txBody>
      </p:sp>
      <p:sp>
        <p:nvSpPr>
          <p:cNvPr id="4" name="TextBox 3"/>
          <p:cNvSpPr txBox="1"/>
          <p:nvPr/>
        </p:nvSpPr>
        <p:spPr>
          <a:xfrm>
            <a:off x="1295400" y="1219200"/>
            <a:ext cx="4572000" cy="923330"/>
          </a:xfrm>
          <a:prstGeom prst="rect">
            <a:avLst/>
          </a:prstGeom>
          <a:noFill/>
        </p:spPr>
        <p:txBody>
          <a:bodyPr wrap="square" rtlCol="0">
            <a:spAutoFit/>
          </a:bodyPr>
          <a:lstStyle/>
          <a:p>
            <a:r>
              <a:rPr lang="en-US" sz="5400" b="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TEMA II:</a:t>
            </a:r>
            <a:endPar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289780042"/>
      </p:ext>
    </p:extLst>
  </p:cSld>
  <p:clrMapOvr>
    <a:masterClrMapping/>
  </p:clrMapOvr>
  <p:transition spd="slow">
    <p:randomBar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pload.wikimedia.org/wikipedia/commons/a/a6/Religion_distribution.png"/>
          <p:cNvPicPr>
            <a:picLocks noChangeAspect="1" noChangeArrowheads="1"/>
          </p:cNvPicPr>
          <p:nvPr/>
        </p:nvPicPr>
        <p:blipFill>
          <a:blip r:embed="rId2"/>
          <a:srcRect/>
          <a:stretch>
            <a:fillRect/>
          </a:stretch>
        </p:blipFill>
        <p:spPr bwMode="auto">
          <a:xfrm>
            <a:off x="381000" y="838200"/>
            <a:ext cx="8458200" cy="5257800"/>
          </a:xfrm>
          <a:prstGeom prst="rect">
            <a:avLst/>
          </a:prstGeom>
          <a:noFill/>
        </p:spPr>
      </p:pic>
    </p:spTree>
    <p:extLst>
      <p:ext uri="{BB962C8B-B14F-4D97-AF65-F5344CB8AC3E}">
        <p14:creationId xmlns:p14="http://schemas.microsoft.com/office/powerpoint/2010/main" val="1232653866"/>
      </p:ext>
    </p:extLst>
  </p:cSld>
  <p:clrMapOvr>
    <a:masterClrMapping/>
  </p:clrMapOvr>
  <p:transition spd="slow">
    <p:randomBar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24786" y="347511"/>
            <a:ext cx="3581400" cy="3702334"/>
          </a:xfrm>
          <a:prstGeom prst="rect">
            <a:avLst/>
          </a:prstGeom>
        </p:spPr>
      </p:pic>
      <p:pic>
        <p:nvPicPr>
          <p:cNvPr id="6" name="Picture 5"/>
          <p:cNvPicPr>
            <a:picLocks noChangeAspect="1"/>
          </p:cNvPicPr>
          <p:nvPr/>
        </p:nvPicPr>
        <p:blipFill>
          <a:blip r:embed="rId3"/>
          <a:stretch>
            <a:fillRect/>
          </a:stretch>
        </p:blipFill>
        <p:spPr>
          <a:xfrm>
            <a:off x="4053101" y="347511"/>
            <a:ext cx="2347700" cy="1792351"/>
          </a:xfrm>
          <a:prstGeom prst="rect">
            <a:avLst/>
          </a:prstGeom>
        </p:spPr>
      </p:pic>
      <p:pic>
        <p:nvPicPr>
          <p:cNvPr id="8" name="Picture 7"/>
          <p:cNvPicPr>
            <a:picLocks noChangeAspect="1"/>
          </p:cNvPicPr>
          <p:nvPr/>
        </p:nvPicPr>
        <p:blipFill>
          <a:blip r:embed="rId4"/>
          <a:stretch>
            <a:fillRect/>
          </a:stretch>
        </p:blipFill>
        <p:spPr>
          <a:xfrm>
            <a:off x="4087557" y="2112690"/>
            <a:ext cx="2313243" cy="1909983"/>
          </a:xfrm>
          <a:prstGeom prst="rect">
            <a:avLst/>
          </a:prstGeom>
        </p:spPr>
      </p:pic>
      <p:pic>
        <p:nvPicPr>
          <p:cNvPr id="9" name="Picture 8"/>
          <p:cNvPicPr>
            <a:picLocks noChangeAspect="1"/>
          </p:cNvPicPr>
          <p:nvPr/>
        </p:nvPicPr>
        <p:blipFill>
          <a:blip r:embed="rId5"/>
          <a:stretch>
            <a:fillRect/>
          </a:stretch>
        </p:blipFill>
        <p:spPr>
          <a:xfrm>
            <a:off x="6400800" y="2112690"/>
            <a:ext cx="2224300" cy="1909983"/>
          </a:xfrm>
          <a:prstGeom prst="rect">
            <a:avLst/>
          </a:prstGeom>
        </p:spPr>
      </p:pic>
      <p:pic>
        <p:nvPicPr>
          <p:cNvPr id="10" name="Picture 9"/>
          <p:cNvPicPr>
            <a:picLocks noChangeAspect="1"/>
          </p:cNvPicPr>
          <p:nvPr/>
        </p:nvPicPr>
        <p:blipFill>
          <a:blip r:embed="rId6"/>
          <a:stretch>
            <a:fillRect/>
          </a:stretch>
        </p:blipFill>
        <p:spPr>
          <a:xfrm>
            <a:off x="3135547" y="4074368"/>
            <a:ext cx="2752725" cy="2021631"/>
          </a:xfrm>
          <a:prstGeom prst="rect">
            <a:avLst/>
          </a:prstGeom>
        </p:spPr>
      </p:pic>
      <p:pic>
        <p:nvPicPr>
          <p:cNvPr id="11" name="Picture 10"/>
          <p:cNvPicPr>
            <a:picLocks noChangeAspect="1"/>
          </p:cNvPicPr>
          <p:nvPr/>
        </p:nvPicPr>
        <p:blipFill>
          <a:blip r:embed="rId7"/>
          <a:stretch>
            <a:fillRect/>
          </a:stretch>
        </p:blipFill>
        <p:spPr>
          <a:xfrm>
            <a:off x="6400799" y="396787"/>
            <a:ext cx="2224300" cy="1743075"/>
          </a:xfrm>
          <a:prstGeom prst="rect">
            <a:avLst/>
          </a:prstGeom>
        </p:spPr>
      </p:pic>
      <p:pic>
        <p:nvPicPr>
          <p:cNvPr id="12" name="Picture 11"/>
          <p:cNvPicPr>
            <a:picLocks noChangeAspect="1"/>
          </p:cNvPicPr>
          <p:nvPr/>
        </p:nvPicPr>
        <p:blipFill>
          <a:blip r:embed="rId8"/>
          <a:stretch>
            <a:fillRect/>
          </a:stretch>
        </p:blipFill>
        <p:spPr>
          <a:xfrm>
            <a:off x="524786" y="4066256"/>
            <a:ext cx="2593533" cy="1974626"/>
          </a:xfrm>
          <a:prstGeom prst="rect">
            <a:avLst/>
          </a:prstGeom>
        </p:spPr>
      </p:pic>
      <p:pic>
        <p:nvPicPr>
          <p:cNvPr id="14" name="Picture 13"/>
          <p:cNvPicPr>
            <a:picLocks noChangeAspect="1"/>
          </p:cNvPicPr>
          <p:nvPr/>
        </p:nvPicPr>
        <p:blipFill>
          <a:blip r:embed="rId9"/>
          <a:stretch>
            <a:fillRect/>
          </a:stretch>
        </p:blipFill>
        <p:spPr>
          <a:xfrm>
            <a:off x="5883790" y="4009691"/>
            <a:ext cx="2811624" cy="2031191"/>
          </a:xfrm>
          <a:prstGeom prst="rect">
            <a:avLst/>
          </a:prstGeom>
        </p:spPr>
      </p:pic>
      <p:sp>
        <p:nvSpPr>
          <p:cNvPr id="15" name="TextBox 14"/>
          <p:cNvSpPr txBox="1"/>
          <p:nvPr/>
        </p:nvSpPr>
        <p:spPr>
          <a:xfrm>
            <a:off x="524786" y="5726667"/>
            <a:ext cx="941283" cy="369332"/>
          </a:xfrm>
          <a:prstGeom prst="rect">
            <a:avLst/>
          </a:prstGeom>
          <a:noFill/>
        </p:spPr>
        <p:txBody>
          <a:bodyPr wrap="none" rtlCol="0">
            <a:spAutoFit/>
          </a:bodyPr>
          <a:lstStyle/>
          <a:p>
            <a:r>
              <a:rPr lang="en-US" b="1" smtClean="0">
                <a:solidFill>
                  <a:srgbClr val="FF0000"/>
                </a:solidFill>
                <a:effectLst>
                  <a:outerShdw blurRad="38100" dist="38100" dir="2700000" algn="tl">
                    <a:srgbClr val="000000">
                      <a:alpha val="43137"/>
                    </a:srgbClr>
                  </a:outerShdw>
                </a:effectLst>
              </a:rPr>
              <a:t>ISLAM</a:t>
            </a:r>
            <a:endParaRPr lang="en-US" b="1">
              <a:solidFill>
                <a:srgbClr val="FF0000"/>
              </a:solidFill>
              <a:effectLst>
                <a:outerShdw blurRad="38100" dist="38100" dir="2700000" algn="tl">
                  <a:srgbClr val="000000">
                    <a:alpha val="43137"/>
                  </a:srgbClr>
                </a:outerShdw>
              </a:effectLst>
            </a:endParaRPr>
          </a:p>
        </p:txBody>
      </p:sp>
      <p:sp>
        <p:nvSpPr>
          <p:cNvPr id="16" name="TextBox 15"/>
          <p:cNvSpPr txBox="1"/>
          <p:nvPr/>
        </p:nvSpPr>
        <p:spPr>
          <a:xfrm>
            <a:off x="6632761" y="1752173"/>
            <a:ext cx="1569660" cy="369332"/>
          </a:xfrm>
          <a:prstGeom prst="rect">
            <a:avLst/>
          </a:prstGeom>
          <a:noFill/>
        </p:spPr>
        <p:txBody>
          <a:bodyPr wrap="none" rtlCol="0">
            <a:spAutoFit/>
          </a:bodyPr>
          <a:lstStyle/>
          <a:p>
            <a:r>
              <a:rPr lang="en-US" b="1" smtClean="0">
                <a:solidFill>
                  <a:srgbClr val="FF0000"/>
                </a:solidFill>
                <a:effectLst>
                  <a:outerShdw blurRad="38100" dist="38100" dir="2700000" algn="tl">
                    <a:srgbClr val="000000">
                      <a:alpha val="43137"/>
                    </a:srgbClr>
                  </a:outerShdw>
                </a:effectLst>
              </a:rPr>
              <a:t>KONGHUCU</a:t>
            </a:r>
            <a:endParaRPr lang="en-US" b="1">
              <a:solidFill>
                <a:srgbClr val="FF0000"/>
              </a:solidFill>
              <a:effectLst>
                <a:outerShdw blurRad="38100" dist="38100" dir="2700000" algn="tl">
                  <a:srgbClr val="000000">
                    <a:alpha val="43137"/>
                  </a:srgbClr>
                </a:outerShdw>
              </a:effectLst>
            </a:endParaRPr>
          </a:p>
        </p:txBody>
      </p:sp>
      <p:sp>
        <p:nvSpPr>
          <p:cNvPr id="17" name="TextBox 16"/>
          <p:cNvSpPr txBox="1"/>
          <p:nvPr/>
        </p:nvSpPr>
        <p:spPr>
          <a:xfrm>
            <a:off x="4775545" y="1595290"/>
            <a:ext cx="1266244" cy="369332"/>
          </a:xfrm>
          <a:prstGeom prst="rect">
            <a:avLst/>
          </a:prstGeom>
          <a:noFill/>
        </p:spPr>
        <p:txBody>
          <a:bodyPr wrap="none" rtlCol="0">
            <a:spAutoFit/>
          </a:bodyPr>
          <a:lstStyle/>
          <a:p>
            <a:r>
              <a:rPr lang="en-US" b="1" smtClean="0">
                <a:solidFill>
                  <a:srgbClr val="FF0000"/>
                </a:solidFill>
                <a:effectLst>
                  <a:outerShdw blurRad="38100" dist="38100" dir="2700000" algn="tl">
                    <a:srgbClr val="000000">
                      <a:alpha val="43137"/>
                    </a:srgbClr>
                  </a:outerShdw>
                </a:effectLst>
              </a:rPr>
              <a:t>KATOLIK</a:t>
            </a:r>
            <a:endParaRPr lang="en-US" b="1">
              <a:solidFill>
                <a:srgbClr val="FF0000"/>
              </a:solidFill>
              <a:effectLst>
                <a:outerShdw blurRad="38100" dist="38100" dir="2700000" algn="tl">
                  <a:srgbClr val="000000">
                    <a:alpha val="43137"/>
                  </a:srgbClr>
                </a:outerShdw>
              </a:effectLst>
            </a:endParaRPr>
          </a:p>
        </p:txBody>
      </p:sp>
      <p:sp>
        <p:nvSpPr>
          <p:cNvPr id="18" name="TextBox 17"/>
          <p:cNvSpPr txBox="1"/>
          <p:nvPr/>
        </p:nvSpPr>
        <p:spPr>
          <a:xfrm>
            <a:off x="4688158" y="3587944"/>
            <a:ext cx="1223412" cy="369332"/>
          </a:xfrm>
          <a:prstGeom prst="rect">
            <a:avLst/>
          </a:prstGeom>
          <a:noFill/>
        </p:spPr>
        <p:txBody>
          <a:bodyPr wrap="none" rtlCol="0">
            <a:spAutoFit/>
          </a:bodyPr>
          <a:lstStyle/>
          <a:p>
            <a:r>
              <a:rPr lang="en-US" b="1" smtClean="0">
                <a:solidFill>
                  <a:srgbClr val="FF0000"/>
                </a:solidFill>
                <a:effectLst>
                  <a:outerShdw blurRad="38100" dist="38100" dir="2700000" algn="tl">
                    <a:srgbClr val="000000">
                      <a:alpha val="43137"/>
                    </a:srgbClr>
                  </a:outerShdw>
                </a:effectLst>
              </a:rPr>
              <a:t>KRISTEN</a:t>
            </a:r>
            <a:endParaRPr lang="en-US" b="1">
              <a:solidFill>
                <a:srgbClr val="FF0000"/>
              </a:solidFill>
              <a:effectLst>
                <a:outerShdw blurRad="38100" dist="38100" dir="2700000" algn="tl">
                  <a:srgbClr val="000000">
                    <a:alpha val="43137"/>
                  </a:srgbClr>
                </a:outerShdw>
              </a:effectLst>
            </a:endParaRPr>
          </a:p>
        </p:txBody>
      </p:sp>
      <p:sp>
        <p:nvSpPr>
          <p:cNvPr id="19" name="TextBox 18"/>
          <p:cNvSpPr txBox="1"/>
          <p:nvPr/>
        </p:nvSpPr>
        <p:spPr>
          <a:xfrm>
            <a:off x="6838196" y="3587944"/>
            <a:ext cx="1018227" cy="369332"/>
          </a:xfrm>
          <a:prstGeom prst="rect">
            <a:avLst/>
          </a:prstGeom>
          <a:noFill/>
        </p:spPr>
        <p:txBody>
          <a:bodyPr wrap="none" rtlCol="0">
            <a:spAutoFit/>
          </a:bodyPr>
          <a:lstStyle/>
          <a:p>
            <a:r>
              <a:rPr lang="en-US" b="1" smtClean="0">
                <a:solidFill>
                  <a:srgbClr val="FF0000"/>
                </a:solidFill>
                <a:effectLst>
                  <a:outerShdw blurRad="38100" dist="38100" dir="2700000" algn="tl">
                    <a:srgbClr val="000000">
                      <a:alpha val="43137"/>
                    </a:srgbClr>
                  </a:outerShdw>
                </a:effectLst>
              </a:rPr>
              <a:t>BUDHA</a:t>
            </a:r>
            <a:endParaRPr lang="en-US" b="1">
              <a:solidFill>
                <a:srgbClr val="FF0000"/>
              </a:solidFill>
              <a:effectLst>
                <a:outerShdw blurRad="38100" dist="38100" dir="2700000" algn="tl">
                  <a:srgbClr val="000000">
                    <a:alpha val="43137"/>
                  </a:srgbClr>
                </a:outerShdw>
              </a:effectLst>
            </a:endParaRPr>
          </a:p>
        </p:txBody>
      </p:sp>
      <p:sp>
        <p:nvSpPr>
          <p:cNvPr id="20" name="TextBox 19"/>
          <p:cNvSpPr txBox="1"/>
          <p:nvPr/>
        </p:nvSpPr>
        <p:spPr>
          <a:xfrm>
            <a:off x="4345468" y="5715000"/>
            <a:ext cx="954107" cy="369332"/>
          </a:xfrm>
          <a:prstGeom prst="rect">
            <a:avLst/>
          </a:prstGeom>
          <a:noFill/>
        </p:spPr>
        <p:txBody>
          <a:bodyPr wrap="none" rtlCol="0">
            <a:spAutoFit/>
          </a:bodyPr>
          <a:lstStyle/>
          <a:p>
            <a:r>
              <a:rPr lang="en-US" b="1" smtClean="0">
                <a:solidFill>
                  <a:srgbClr val="FF0000"/>
                </a:solidFill>
                <a:effectLst>
                  <a:outerShdw blurRad="38100" dist="38100" dir="2700000" algn="tl">
                    <a:srgbClr val="000000">
                      <a:alpha val="43137"/>
                    </a:srgbClr>
                  </a:outerShdw>
                </a:effectLst>
              </a:rPr>
              <a:t>HINDU</a:t>
            </a:r>
            <a:endParaRPr lang="en-US" b="1">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77736760"/>
      </p:ext>
    </p:extLst>
  </p:cSld>
  <p:clrMapOvr>
    <a:masterClrMapping/>
  </p:clrMapOvr>
  <p:transition spd="slow">
    <p:randomBar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05087859"/>
              </p:ext>
            </p:extLst>
          </p:nvPr>
        </p:nvGraphicFramePr>
        <p:xfrm>
          <a:off x="152400" y="581422"/>
          <a:ext cx="4572000" cy="5590777"/>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4540624" y="273190"/>
            <a:ext cx="4038600" cy="6247864"/>
          </a:xfrm>
          <a:prstGeom prst="rect">
            <a:avLst/>
          </a:prstGeom>
          <a:noFill/>
        </p:spPr>
        <p:txBody>
          <a:bodyPr wrap="square" rtlCol="0">
            <a:spAutoFit/>
          </a:bodyPr>
          <a:lstStyle/>
          <a:p>
            <a:endParaRPr lang="en-US" sz="2000" b="1" dirty="0" smtClean="0">
              <a:solidFill>
                <a:schemeClr val="accent1">
                  <a:lumMod val="60000"/>
                  <a:lumOff val="40000"/>
                </a:schemeClr>
              </a:solidFill>
            </a:endParaRPr>
          </a:p>
          <a:p>
            <a:pPr marL="285750" indent="-285750">
              <a:buFont typeface="Arial" pitchFamily="34" charset="0"/>
              <a:buChar char="•"/>
            </a:pPr>
            <a:r>
              <a:rPr lang="en-US" sz="2000" b="1" dirty="0" err="1" smtClean="0">
                <a:solidFill>
                  <a:srgbClr val="002060"/>
                </a:solidFill>
              </a:rPr>
              <a:t>Mengapa</a:t>
            </a:r>
            <a:r>
              <a:rPr lang="en-US" sz="2000" b="1" dirty="0" smtClean="0">
                <a:solidFill>
                  <a:srgbClr val="002060"/>
                </a:solidFill>
              </a:rPr>
              <a:t>  </a:t>
            </a:r>
            <a:r>
              <a:rPr lang="en-US" sz="2000" b="1" dirty="0" err="1" smtClean="0">
                <a:solidFill>
                  <a:srgbClr val="002060"/>
                </a:solidFill>
              </a:rPr>
              <a:t>kebanyakan</a:t>
            </a:r>
            <a:r>
              <a:rPr lang="en-US" sz="2000" b="1" dirty="0" smtClean="0">
                <a:solidFill>
                  <a:srgbClr val="002060"/>
                </a:solidFill>
              </a:rPr>
              <a:t> orang di </a:t>
            </a:r>
            <a:r>
              <a:rPr lang="en-US" sz="2000" b="1" dirty="0" err="1" smtClean="0">
                <a:solidFill>
                  <a:srgbClr val="002060"/>
                </a:solidFill>
              </a:rPr>
              <a:t>dunia</a:t>
            </a:r>
            <a:r>
              <a:rPr lang="en-US" sz="2000" b="1" dirty="0" smtClean="0">
                <a:solidFill>
                  <a:srgbClr val="002060"/>
                </a:solidFill>
              </a:rPr>
              <a:t> </a:t>
            </a:r>
            <a:r>
              <a:rPr lang="en-US" sz="2000" b="1" dirty="0" err="1" smtClean="0">
                <a:solidFill>
                  <a:srgbClr val="002060"/>
                </a:solidFill>
              </a:rPr>
              <a:t>menganut</a:t>
            </a:r>
            <a:r>
              <a:rPr lang="en-US" sz="2000" b="1" dirty="0" smtClean="0">
                <a:solidFill>
                  <a:srgbClr val="002060"/>
                </a:solidFill>
              </a:rPr>
              <a:t> </a:t>
            </a:r>
            <a:r>
              <a:rPr lang="en-US" sz="2000" b="1" dirty="0" err="1" smtClean="0">
                <a:solidFill>
                  <a:srgbClr val="002060"/>
                </a:solidFill>
              </a:rPr>
              <a:t>sebuah</a:t>
            </a:r>
            <a:r>
              <a:rPr lang="en-US" sz="2000" b="1" dirty="0" smtClean="0">
                <a:solidFill>
                  <a:srgbClr val="002060"/>
                </a:solidFill>
              </a:rPr>
              <a:t> </a:t>
            </a:r>
            <a:r>
              <a:rPr lang="en-US" sz="2000" b="1" dirty="0">
                <a:solidFill>
                  <a:srgbClr val="002060"/>
                </a:solidFill>
              </a:rPr>
              <a:t>a</a:t>
            </a:r>
            <a:r>
              <a:rPr lang="en-US" sz="2000" b="1" dirty="0" smtClean="0">
                <a:solidFill>
                  <a:srgbClr val="002060"/>
                </a:solidFill>
              </a:rPr>
              <a:t>gama?</a:t>
            </a:r>
          </a:p>
          <a:p>
            <a:endParaRPr lang="en-US" sz="2000" b="1" dirty="0" smtClean="0">
              <a:solidFill>
                <a:srgbClr val="002060"/>
              </a:solidFill>
            </a:endParaRPr>
          </a:p>
          <a:p>
            <a:pPr marL="285750" indent="-285750">
              <a:buFont typeface="Arial" pitchFamily="34" charset="0"/>
              <a:buChar char="•"/>
            </a:pPr>
            <a:r>
              <a:rPr lang="en-US" sz="2000" b="1" dirty="0" err="1" smtClean="0">
                <a:solidFill>
                  <a:schemeClr val="accent1">
                    <a:lumMod val="60000"/>
                    <a:lumOff val="40000"/>
                  </a:schemeClr>
                </a:solidFill>
              </a:rPr>
              <a:t>Mengapa</a:t>
            </a:r>
            <a:r>
              <a:rPr lang="en-US" sz="2000" b="1" dirty="0" smtClean="0">
                <a:solidFill>
                  <a:schemeClr val="accent1">
                    <a:lumMod val="60000"/>
                    <a:lumOff val="40000"/>
                  </a:schemeClr>
                </a:solidFill>
              </a:rPr>
              <a:t> agama </a:t>
            </a:r>
            <a:r>
              <a:rPr lang="en-US" sz="2000" b="1" dirty="0" err="1">
                <a:solidFill>
                  <a:schemeClr val="accent1">
                    <a:lumMod val="60000"/>
                    <a:lumOff val="40000"/>
                  </a:schemeClr>
                </a:solidFill>
              </a:rPr>
              <a:t>b</a:t>
            </a:r>
            <a:r>
              <a:rPr lang="en-US" sz="2000" b="1" dirty="0" err="1" smtClean="0">
                <a:solidFill>
                  <a:schemeClr val="accent1">
                    <a:lumMod val="60000"/>
                    <a:lumOff val="40000"/>
                  </a:schemeClr>
                </a:solidFill>
              </a:rPr>
              <a:t>erbeda</a:t>
            </a:r>
            <a:r>
              <a:rPr lang="en-US" sz="2000" b="1" dirty="0" smtClean="0">
                <a:solidFill>
                  <a:schemeClr val="accent1">
                    <a:lumMod val="60000"/>
                    <a:lumOff val="40000"/>
                  </a:schemeClr>
                </a:solidFill>
              </a:rPr>
              <a:t> </a:t>
            </a:r>
            <a:r>
              <a:rPr lang="en-US" sz="2000" b="1" dirty="0" err="1" smtClean="0">
                <a:solidFill>
                  <a:schemeClr val="accent1">
                    <a:lumMod val="60000"/>
                    <a:lumOff val="40000"/>
                  </a:schemeClr>
                </a:solidFill>
              </a:rPr>
              <a:t>satu</a:t>
            </a:r>
            <a:r>
              <a:rPr lang="en-US" sz="2000" b="1" dirty="0" smtClean="0">
                <a:solidFill>
                  <a:schemeClr val="accent1">
                    <a:lumMod val="60000"/>
                    <a:lumOff val="40000"/>
                  </a:schemeClr>
                </a:solidFill>
              </a:rPr>
              <a:t> </a:t>
            </a:r>
            <a:r>
              <a:rPr lang="en-US" sz="2000" b="1" dirty="0" err="1" smtClean="0">
                <a:solidFill>
                  <a:schemeClr val="accent1">
                    <a:lumMod val="60000"/>
                    <a:lumOff val="40000"/>
                  </a:schemeClr>
                </a:solidFill>
              </a:rPr>
              <a:t>dengan</a:t>
            </a:r>
            <a:r>
              <a:rPr lang="en-US" sz="2000" b="1" dirty="0" smtClean="0">
                <a:solidFill>
                  <a:schemeClr val="accent1">
                    <a:lumMod val="60000"/>
                    <a:lumOff val="40000"/>
                  </a:schemeClr>
                </a:solidFill>
              </a:rPr>
              <a:t> yang lain ?</a:t>
            </a:r>
          </a:p>
          <a:p>
            <a:endParaRPr lang="en-US" sz="2000" b="1" dirty="0" smtClean="0">
              <a:solidFill>
                <a:schemeClr val="accent1">
                  <a:lumMod val="60000"/>
                  <a:lumOff val="40000"/>
                </a:schemeClr>
              </a:solidFill>
            </a:endParaRPr>
          </a:p>
          <a:p>
            <a:pPr marL="285750" indent="-285750">
              <a:buFont typeface="Arial" pitchFamily="34" charset="0"/>
              <a:buChar char="•"/>
            </a:pPr>
            <a:r>
              <a:rPr lang="en-US" sz="2000" b="1" dirty="0" err="1" smtClean="0"/>
              <a:t>Mengapa</a:t>
            </a:r>
            <a:r>
              <a:rPr lang="en-US" sz="2000" b="1" dirty="0" smtClean="0"/>
              <a:t> pula,  </a:t>
            </a:r>
            <a:r>
              <a:rPr lang="en-US" sz="2000" b="1" dirty="0" err="1" smtClean="0"/>
              <a:t>penganut</a:t>
            </a:r>
            <a:r>
              <a:rPr lang="en-US" sz="2000" b="1" dirty="0" smtClean="0"/>
              <a:t>  yang </a:t>
            </a:r>
            <a:r>
              <a:rPr lang="en-US" sz="2000" b="1" err="1" smtClean="0"/>
              <a:t>mengimani</a:t>
            </a:r>
            <a:r>
              <a:rPr lang="en-US" sz="2000" b="1" smtClean="0"/>
              <a:t> ALLAH maupun TUHAN </a:t>
            </a:r>
            <a:r>
              <a:rPr lang="en-US" sz="2000" b="1" dirty="0" smtClean="0"/>
              <a:t>yang </a:t>
            </a:r>
            <a:r>
              <a:rPr lang="en-US" sz="2000" b="1" dirty="0" err="1" smtClean="0"/>
              <a:t>sama</a:t>
            </a:r>
            <a:r>
              <a:rPr lang="en-US" sz="2000" b="1" dirty="0" smtClean="0"/>
              <a:t> </a:t>
            </a:r>
            <a:r>
              <a:rPr lang="en-US" sz="2000" b="1" dirty="0" err="1" smtClean="0"/>
              <a:t>namun</a:t>
            </a:r>
            <a:r>
              <a:rPr lang="en-US" sz="2000" b="1" dirty="0" smtClean="0"/>
              <a:t> </a:t>
            </a:r>
            <a:r>
              <a:rPr lang="en-US" sz="2000" b="1" dirty="0" err="1" smtClean="0"/>
              <a:t>berbeda</a:t>
            </a:r>
            <a:r>
              <a:rPr lang="en-US" sz="2000" b="1" dirty="0" smtClean="0"/>
              <a:t> </a:t>
            </a:r>
            <a:r>
              <a:rPr lang="en-US" sz="2000" b="1" dirty="0"/>
              <a:t>a</a:t>
            </a:r>
            <a:r>
              <a:rPr lang="en-US" sz="2000" b="1" dirty="0" smtClean="0"/>
              <a:t>gama?</a:t>
            </a:r>
          </a:p>
          <a:p>
            <a:endParaRPr lang="en-US" sz="2000" b="1" dirty="0" smtClean="0"/>
          </a:p>
          <a:p>
            <a:pPr marL="285750" indent="-285750">
              <a:buFont typeface="Arial" pitchFamily="34" charset="0"/>
              <a:buChar char="•"/>
            </a:pPr>
            <a:r>
              <a:rPr lang="en-US" sz="2000" b="1" dirty="0" err="1" smtClean="0">
                <a:solidFill>
                  <a:schemeClr val="accent1">
                    <a:lumMod val="60000"/>
                    <a:lumOff val="40000"/>
                  </a:schemeClr>
                </a:solidFill>
              </a:rPr>
              <a:t>Apa</a:t>
            </a:r>
            <a:r>
              <a:rPr lang="en-US" sz="2000" b="1" dirty="0" smtClean="0">
                <a:solidFill>
                  <a:schemeClr val="accent1">
                    <a:lumMod val="60000"/>
                    <a:lumOff val="40000"/>
                  </a:schemeClr>
                </a:solidFill>
              </a:rPr>
              <a:t> </a:t>
            </a:r>
            <a:r>
              <a:rPr lang="en-US" sz="2000" b="1" dirty="0" err="1" smtClean="0">
                <a:solidFill>
                  <a:schemeClr val="accent1">
                    <a:lumMod val="60000"/>
                    <a:lumOff val="40000"/>
                  </a:schemeClr>
                </a:solidFill>
              </a:rPr>
              <a:t>itu</a:t>
            </a:r>
            <a:r>
              <a:rPr lang="en-US" sz="2000" b="1" dirty="0" smtClean="0">
                <a:solidFill>
                  <a:schemeClr val="accent1">
                    <a:lumMod val="60000"/>
                    <a:lumOff val="40000"/>
                  </a:schemeClr>
                </a:solidFill>
              </a:rPr>
              <a:t> agama </a:t>
            </a:r>
            <a:r>
              <a:rPr lang="en-US" sz="2000" b="1" smtClean="0">
                <a:solidFill>
                  <a:schemeClr val="accent1">
                    <a:lumMod val="60000"/>
                    <a:lumOff val="40000"/>
                  </a:schemeClr>
                </a:solidFill>
              </a:rPr>
              <a:t>?  Apa itu iman ?</a:t>
            </a:r>
          </a:p>
          <a:p>
            <a:pPr marL="285750" indent="-285750">
              <a:buFont typeface="Arial" pitchFamily="34" charset="0"/>
              <a:buChar char="•"/>
            </a:pPr>
            <a:endParaRPr lang="en-US" sz="2000" b="1" smtClean="0">
              <a:solidFill>
                <a:schemeClr val="accent1">
                  <a:lumMod val="60000"/>
                  <a:lumOff val="40000"/>
                </a:schemeClr>
              </a:solidFill>
            </a:endParaRPr>
          </a:p>
          <a:p>
            <a:pPr marL="285750" indent="-285750">
              <a:buFont typeface="Arial" pitchFamily="34" charset="0"/>
              <a:buChar char="•"/>
            </a:pPr>
            <a:r>
              <a:rPr lang="en-US" sz="2000" b="1" smtClean="0">
                <a:solidFill>
                  <a:srgbClr val="00B0F0"/>
                </a:solidFill>
              </a:rPr>
              <a:t>Jelaskan arti pernyataan…”setiap orang beragama belum tentu beriman, NAMUN setiap orang beriman pasti beragama</a:t>
            </a:r>
            <a:endParaRPr lang="en-US" sz="2000" b="1" dirty="0" smtClean="0">
              <a:solidFill>
                <a:srgbClr val="00B0F0"/>
              </a:solidFill>
            </a:endParaRPr>
          </a:p>
          <a:p>
            <a:endParaRPr lang="en-US" sz="2000" b="1" dirty="0">
              <a:solidFill>
                <a:schemeClr val="accent1">
                  <a:lumMod val="60000"/>
                  <a:lumOff val="40000"/>
                </a:schemeClr>
              </a:solidFill>
            </a:endParaRPr>
          </a:p>
        </p:txBody>
      </p:sp>
      <p:pic>
        <p:nvPicPr>
          <p:cNvPr id="5" name="Picture 4" descr="original_metal_w"/>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077200" y="1"/>
            <a:ext cx="1066800" cy="92684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 name="Picture 5" descr="original_metal_w"/>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077200" y="5867400"/>
            <a:ext cx="1066800" cy="9906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Picture 6" descr="original_metal_w"/>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5839691"/>
            <a:ext cx="1066800" cy="9906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 name="Picture 7" descr="original_metal_w"/>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20783"/>
            <a:ext cx="1066800" cy="9906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265386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500"/>
                                        <p:tgtEl>
                                          <p:spTgt spid="3">
                                            <p:txEl>
                                              <p:pRg st="7" end="7"/>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animEffect transition="in" filter="fade">
                                      <p:cBhvr>
                                        <p:cTn id="29"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935" y="304800"/>
            <a:ext cx="7543800" cy="685800"/>
          </a:xfrm>
        </p:spPr>
        <p:txBody>
          <a:bodyPr>
            <a:normAutofit fontScale="90000"/>
          </a:bodyPr>
          <a:lstStyle/>
          <a:p>
            <a:pPr algn="ctr"/>
            <a:r>
              <a:rPr lang="en-US" sz="4000" smtClean="0"/>
              <a:t>Alasan manusia memiliki agama…</a:t>
            </a:r>
            <a:endParaRPr lang="en-US" sz="4000"/>
          </a:p>
        </p:txBody>
      </p:sp>
      <p:graphicFrame>
        <p:nvGraphicFramePr>
          <p:cNvPr id="4" name="Diagram 3"/>
          <p:cNvGraphicFramePr/>
          <p:nvPr>
            <p:extLst>
              <p:ext uri="{D42A27DB-BD31-4B8C-83A1-F6EECF244321}">
                <p14:modId xmlns:p14="http://schemas.microsoft.com/office/powerpoint/2010/main" val="4081169731"/>
              </p:ext>
            </p:extLst>
          </p:nvPr>
        </p:nvGraphicFramePr>
        <p:xfrm>
          <a:off x="728382" y="774700"/>
          <a:ext cx="8077200" cy="3937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5-Point Star 4"/>
          <p:cNvSpPr/>
          <p:nvPr/>
        </p:nvSpPr>
        <p:spPr>
          <a:xfrm>
            <a:off x="1219200" y="2032747"/>
            <a:ext cx="838200" cy="685800"/>
          </a:xfrm>
          <a:prstGeom prst="star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6" name="5-Point Star 5"/>
          <p:cNvSpPr/>
          <p:nvPr/>
        </p:nvSpPr>
        <p:spPr>
          <a:xfrm>
            <a:off x="7420535" y="2032747"/>
            <a:ext cx="838200" cy="685800"/>
          </a:xfrm>
          <a:prstGeom prst="star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7" name="5-Point Star 6"/>
          <p:cNvSpPr/>
          <p:nvPr/>
        </p:nvSpPr>
        <p:spPr>
          <a:xfrm>
            <a:off x="5410200" y="2032747"/>
            <a:ext cx="838200" cy="685800"/>
          </a:xfrm>
          <a:prstGeom prst="star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8" name="5-Point Star 7"/>
          <p:cNvSpPr/>
          <p:nvPr/>
        </p:nvSpPr>
        <p:spPr>
          <a:xfrm>
            <a:off x="3276600" y="2032747"/>
            <a:ext cx="838200" cy="685800"/>
          </a:xfrm>
          <a:prstGeom prst="star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9" name="TextBox 8"/>
          <p:cNvSpPr txBox="1"/>
          <p:nvPr/>
        </p:nvSpPr>
        <p:spPr>
          <a:xfrm>
            <a:off x="524435" y="4419600"/>
            <a:ext cx="7924800" cy="1477328"/>
          </a:xfrm>
          <a:prstGeom prst="rect">
            <a:avLst/>
          </a:prstGeom>
          <a:noFill/>
        </p:spPr>
        <p:txBody>
          <a:bodyPr wrap="square" rtlCol="0">
            <a:spAutoFit/>
          </a:bodyPr>
          <a:lstStyle/>
          <a:p>
            <a:pPr marL="285750" indent="-285750" algn="just">
              <a:buFont typeface="Arial" pitchFamily="34" charset="0"/>
              <a:buChar char="•"/>
            </a:pPr>
            <a:r>
              <a:rPr lang="en-US" b="1" dirty="0" smtClean="0">
                <a:solidFill>
                  <a:srgbClr val="FF0000"/>
                </a:solidFill>
                <a:effectLst>
                  <a:outerShdw blurRad="38100" dist="38100" dir="2700000" algn="tl">
                    <a:srgbClr val="000000">
                      <a:alpha val="43137"/>
                    </a:srgbClr>
                  </a:outerShdw>
                </a:effectLst>
              </a:rPr>
              <a:t>AGAMA: </a:t>
            </a:r>
            <a:r>
              <a:rPr lang="en-US" b="1" dirty="0" smtClean="0">
                <a:effectLst>
                  <a:outerShdw blurRad="38100" dist="38100" dir="2700000" algn="tl">
                    <a:srgbClr val="000000">
                      <a:alpha val="43137"/>
                    </a:srgbClr>
                  </a:outerShdw>
                </a:effectLst>
              </a:rPr>
              <a:t>SUATU KEPERCAYAAN KEPADA WUJUD TERTINGGI (ALLAH, DEWA/DEWI, ORANG YANG DIAGUNGKAN, DLL) SERTA KEAGAMAAN  DAN KEWAJIBAN-KEWAJIBANNYA.</a:t>
            </a:r>
          </a:p>
          <a:p>
            <a:pPr marL="285750" indent="-285750" algn="just">
              <a:buFont typeface="Arial" pitchFamily="34" charset="0"/>
              <a:buChar char="•"/>
            </a:pPr>
            <a:r>
              <a:rPr lang="en-US" b="1" dirty="0" smtClean="0">
                <a:solidFill>
                  <a:srgbClr val="FF0000"/>
                </a:solidFill>
                <a:effectLst>
                  <a:outerShdw blurRad="38100" dist="38100" dir="2700000" algn="tl">
                    <a:srgbClr val="000000">
                      <a:alpha val="43137"/>
                    </a:srgbClr>
                  </a:outerShdw>
                </a:effectLst>
              </a:rPr>
              <a:t>BERAGAMA:</a:t>
            </a:r>
            <a:r>
              <a:rPr lang="en-US" b="1" dirty="0" smtClean="0">
                <a:effectLst>
                  <a:outerShdw blurRad="38100" dist="38100" dir="2700000" algn="tl">
                    <a:srgbClr val="000000">
                      <a:alpha val="43137"/>
                    </a:srgbClr>
                  </a:outerShdw>
                </a:effectLst>
              </a:rPr>
              <a:t> “</a:t>
            </a:r>
            <a:r>
              <a:rPr lang="en-US" b="1" dirty="0" err="1" smtClean="0">
                <a:effectLst>
                  <a:outerShdw blurRad="38100" dist="38100" dir="2700000" algn="tl">
                    <a:srgbClr val="000000">
                      <a:alpha val="43137"/>
                    </a:srgbClr>
                  </a:outerShdw>
                </a:effectLst>
              </a:rPr>
              <a:t>memiliki</a:t>
            </a:r>
            <a:r>
              <a:rPr lang="en-US" b="1" dirty="0" smtClean="0">
                <a:effectLst>
                  <a:outerShdw blurRad="38100" dist="38100" dir="2700000" algn="tl">
                    <a:srgbClr val="000000">
                      <a:alpha val="43137"/>
                    </a:srgbClr>
                  </a:outerShdw>
                </a:effectLst>
              </a:rPr>
              <a:t> agama </a:t>
            </a:r>
            <a:r>
              <a:rPr lang="en-US" b="1" dirty="0" err="1" smtClean="0">
                <a:effectLst>
                  <a:outerShdw blurRad="38100" dist="38100" dir="2700000" algn="tl">
                    <a:srgbClr val="000000">
                      <a:alpha val="43137"/>
                    </a:srgbClr>
                  </a:outerShdw>
                </a:effectLst>
              </a:rPr>
              <a:t>dan</a:t>
            </a:r>
            <a:r>
              <a:rPr lang="en-US" b="1" dirty="0" smtClean="0">
                <a:effectLst>
                  <a:outerShdw blurRad="38100" dist="38100" dir="2700000" algn="tl">
                    <a:srgbClr val="000000">
                      <a:alpha val="43137"/>
                    </a:srgbClr>
                  </a:outerShdw>
                </a:effectLst>
              </a:rPr>
              <a:t> </a:t>
            </a:r>
            <a:r>
              <a:rPr lang="en-US" b="1" dirty="0" err="1" smtClean="0">
                <a:effectLst>
                  <a:outerShdw blurRad="38100" dist="38100" dir="2700000" algn="tl">
                    <a:srgbClr val="000000">
                      <a:alpha val="43137"/>
                    </a:srgbClr>
                  </a:outerShdw>
                </a:effectLst>
              </a:rPr>
              <a:t>melakukan</a:t>
            </a:r>
            <a:r>
              <a:rPr lang="en-US" b="1" dirty="0" smtClean="0">
                <a:effectLst>
                  <a:outerShdw blurRad="38100" dist="38100" dir="2700000" algn="tl">
                    <a:srgbClr val="000000">
                      <a:alpha val="43137"/>
                    </a:srgbClr>
                  </a:outerShdw>
                </a:effectLst>
              </a:rPr>
              <a:t> </a:t>
            </a:r>
            <a:r>
              <a:rPr lang="en-US" b="1" dirty="0" err="1" smtClean="0">
                <a:effectLst>
                  <a:outerShdw blurRad="38100" dist="38100" dir="2700000" algn="tl">
                    <a:srgbClr val="000000">
                      <a:alpha val="43137"/>
                    </a:srgbClr>
                  </a:outerShdw>
                </a:effectLst>
              </a:rPr>
              <a:t>segala</a:t>
            </a:r>
            <a:r>
              <a:rPr lang="en-US" b="1" dirty="0" smtClean="0">
                <a:effectLst>
                  <a:outerShdw blurRad="38100" dist="38100" dir="2700000" algn="tl">
                    <a:srgbClr val="000000">
                      <a:alpha val="43137"/>
                    </a:srgbClr>
                  </a:outerShdw>
                </a:effectLst>
              </a:rPr>
              <a:t> </a:t>
            </a:r>
            <a:r>
              <a:rPr lang="en-US" b="1" dirty="0" err="1" smtClean="0">
                <a:effectLst>
                  <a:outerShdw blurRad="38100" dist="38100" dir="2700000" algn="tl">
                    <a:srgbClr val="000000">
                      <a:alpha val="43137"/>
                    </a:srgbClr>
                  </a:outerShdw>
                </a:effectLst>
              </a:rPr>
              <a:t>aktivitas</a:t>
            </a:r>
            <a:r>
              <a:rPr lang="en-US" b="1" dirty="0" smtClean="0">
                <a:effectLst>
                  <a:outerShdw blurRad="38100" dist="38100" dir="2700000" algn="tl">
                    <a:srgbClr val="000000">
                      <a:alpha val="43137"/>
                    </a:srgbClr>
                  </a:outerShdw>
                </a:effectLst>
              </a:rPr>
              <a:t> </a:t>
            </a:r>
            <a:r>
              <a:rPr lang="en-US" b="1" dirty="0" err="1" smtClean="0">
                <a:effectLst>
                  <a:outerShdw blurRad="38100" dist="38100" dir="2700000" algn="tl">
                    <a:srgbClr val="000000">
                      <a:alpha val="43137"/>
                    </a:srgbClr>
                  </a:outerShdw>
                </a:effectLst>
              </a:rPr>
              <a:t>keagaaman</a:t>
            </a:r>
            <a:r>
              <a:rPr lang="en-US" b="1" dirty="0" smtClean="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64126328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circle(in)">
                                      <p:cBhvr>
                                        <p:cTn id="13" dur="2000"/>
                                        <p:tgtEl>
                                          <p:spTgt spid="9">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9">
                                            <p:txEl>
                                              <p:pRg st="1" end="1"/>
                                            </p:txEl>
                                          </p:spTgt>
                                        </p:tgtEl>
                                        <p:attrNameLst>
                                          <p:attrName>style.visibility</p:attrName>
                                        </p:attrNameLst>
                                      </p:cBhvr>
                                      <p:to>
                                        <p:strVal val="visible"/>
                                      </p:to>
                                    </p:set>
                                    <p:animEffect transition="in" filter="circle(in)">
                                      <p:cBhvr>
                                        <p:cTn id="18" dur="20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14500" y="762000"/>
            <a:ext cx="5791200" cy="369332"/>
          </a:xfrm>
          <a:prstGeom prst="rect">
            <a:avLst/>
          </a:prstGeom>
          <a:noFill/>
        </p:spPr>
        <p:txBody>
          <a:bodyPr wrap="square" rtlCol="0">
            <a:spAutoFit/>
          </a:bodyPr>
          <a:lstStyle/>
          <a:p>
            <a:pPr algn="ctr"/>
            <a:r>
              <a:rPr lang="en-US" b="1" smtClean="0">
                <a:effectLst>
                  <a:outerShdw blurRad="38100" dist="38100" dir="2700000" algn="tl">
                    <a:srgbClr val="000000">
                      <a:alpha val="43137"/>
                    </a:srgbClr>
                  </a:outerShdw>
                </a:effectLst>
              </a:rPr>
              <a:t>BERAGAMA DALAM PANDANGAN KITAB SUCI</a:t>
            </a:r>
            <a:endParaRPr lang="en-US" b="1">
              <a:effectLst>
                <a:outerShdw blurRad="38100" dist="38100" dir="2700000" algn="tl">
                  <a:srgbClr val="000000">
                    <a:alpha val="43137"/>
                  </a:srgbClr>
                </a:outerShdw>
              </a:effectLst>
            </a:endParaRPr>
          </a:p>
        </p:txBody>
      </p:sp>
      <p:sp>
        <p:nvSpPr>
          <p:cNvPr id="3" name="TextBox 2"/>
          <p:cNvSpPr txBox="1"/>
          <p:nvPr/>
        </p:nvSpPr>
        <p:spPr>
          <a:xfrm>
            <a:off x="1243853" y="3336667"/>
            <a:ext cx="6477000" cy="369332"/>
          </a:xfrm>
          <a:prstGeom prst="rect">
            <a:avLst/>
          </a:prstGeom>
          <a:solidFill>
            <a:srgbClr val="FFFF00"/>
          </a:solidFill>
        </p:spPr>
        <p:txBody>
          <a:bodyPr wrap="square" rtlCol="0">
            <a:spAutoFit/>
          </a:bodyPr>
          <a:lstStyle/>
          <a:p>
            <a:pPr algn="ctr"/>
            <a:r>
              <a:rPr lang="en-US" b="1" smtClean="0">
                <a:effectLst>
                  <a:outerShdw blurRad="38100" dist="38100" dir="2700000" algn="tl">
                    <a:srgbClr val="000000">
                      <a:alpha val="43137"/>
                    </a:srgbClr>
                  </a:outerShdw>
                </a:effectLst>
              </a:rPr>
              <a:t>MATIUS 5 : 17 – 48  “YESUS &amp; HUKUM TAURAT”</a:t>
            </a:r>
            <a:endParaRPr lang="en-US" b="1">
              <a:effectLst>
                <a:outerShdw blurRad="38100" dist="38100" dir="2700000" algn="tl">
                  <a:srgbClr val="000000">
                    <a:alpha val="43137"/>
                  </a:srgbClr>
                </a:outerShdw>
              </a:effectLst>
            </a:endParaRPr>
          </a:p>
        </p:txBody>
      </p:sp>
      <p:sp>
        <p:nvSpPr>
          <p:cNvPr id="6" name="Rectangle 5"/>
          <p:cNvSpPr/>
          <p:nvPr/>
        </p:nvSpPr>
        <p:spPr>
          <a:xfrm>
            <a:off x="1167653" y="4267200"/>
            <a:ext cx="6629400" cy="1323439"/>
          </a:xfrm>
          <a:prstGeom prst="rect">
            <a:avLst/>
          </a:prstGeom>
        </p:spPr>
        <p:txBody>
          <a:bodyPr wrap="square">
            <a:spAutoFit/>
          </a:bodyPr>
          <a:lstStyle/>
          <a:p>
            <a:pPr algn="ctr"/>
            <a:r>
              <a:rPr lang="en-US" sz="2000" b="1">
                <a:effectLst>
                  <a:outerShdw blurRad="38100" dist="38100" dir="2700000" algn="tl">
                    <a:srgbClr val="000000">
                      <a:alpha val="43137"/>
                    </a:srgbClr>
                  </a:outerShdw>
                </a:effectLst>
              </a:rPr>
              <a:t>HAL YANG DIKRITIK YESUS </a:t>
            </a:r>
            <a:endParaRPr lang="en-US" sz="2000" b="1" smtClean="0">
              <a:effectLst>
                <a:outerShdw blurRad="38100" dist="38100" dir="2700000" algn="tl">
                  <a:srgbClr val="000000">
                    <a:alpha val="43137"/>
                  </a:srgbClr>
                </a:outerShdw>
              </a:effectLst>
            </a:endParaRPr>
          </a:p>
          <a:p>
            <a:pPr algn="ctr"/>
            <a:r>
              <a:rPr lang="en-US" sz="2000" b="1" smtClean="0">
                <a:effectLst>
                  <a:outerShdw blurRad="38100" dist="38100" dir="2700000" algn="tl">
                    <a:srgbClr val="000000">
                      <a:alpha val="43137"/>
                    </a:srgbClr>
                  </a:outerShdw>
                </a:effectLst>
              </a:rPr>
              <a:t>TENTANG </a:t>
            </a:r>
          </a:p>
          <a:p>
            <a:pPr algn="ctr"/>
            <a:r>
              <a:rPr lang="en-US" sz="2000" b="1" smtClean="0">
                <a:effectLst>
                  <a:outerShdw blurRad="38100" dist="38100" dir="2700000" algn="tl">
                    <a:srgbClr val="000000">
                      <a:alpha val="43137"/>
                    </a:srgbClr>
                  </a:outerShdw>
                </a:effectLst>
              </a:rPr>
              <a:t>HIDUP </a:t>
            </a:r>
            <a:r>
              <a:rPr lang="en-US" sz="2000" b="1">
                <a:effectLst>
                  <a:outerShdw blurRad="38100" dist="38100" dir="2700000" algn="tl">
                    <a:srgbClr val="000000">
                      <a:alpha val="43137"/>
                    </a:srgbClr>
                  </a:outerShdw>
                </a:effectLst>
              </a:rPr>
              <a:t>KEAGAMAAN </a:t>
            </a:r>
          </a:p>
          <a:p>
            <a:pPr algn="ctr"/>
            <a:r>
              <a:rPr lang="en-US" sz="2000" b="1">
                <a:effectLst>
                  <a:outerShdw blurRad="38100" dist="38100" dir="2700000" algn="tl">
                    <a:srgbClr val="000000">
                      <a:alpha val="43137"/>
                    </a:srgbClr>
                  </a:outerShdw>
                </a:effectLst>
              </a:rPr>
              <a:t>ORANG YAHUDI</a:t>
            </a:r>
          </a:p>
        </p:txBody>
      </p:sp>
      <p:sp>
        <p:nvSpPr>
          <p:cNvPr id="7" name="Title 1"/>
          <p:cNvSpPr>
            <a:spLocks noGrp="1"/>
          </p:cNvSpPr>
          <p:nvPr>
            <p:ph type="title"/>
          </p:nvPr>
        </p:nvSpPr>
        <p:spPr>
          <a:xfrm>
            <a:off x="977153" y="1510099"/>
            <a:ext cx="6858000" cy="1447800"/>
          </a:xfrm>
        </p:spPr>
        <p:txBody>
          <a:bodyPr anchor="ctr">
            <a:noAutofit/>
          </a:bodyPr>
          <a:lstStyle/>
          <a:p>
            <a:pPr algn="ctr"/>
            <a:r>
              <a:rPr lang="en-US" sz="4800" b="1" dirty="0" smtClean="0">
                <a:ln w="12700">
                  <a:solidFill>
                    <a:schemeClr val="tx2">
                      <a:satMod val="155000"/>
                    </a:schemeClr>
                  </a:solidFill>
                  <a:prstDash val="solid"/>
                </a:ln>
                <a:solidFill>
                  <a:schemeClr val="accent1">
                    <a:lumMod val="20000"/>
                    <a:lumOff val="80000"/>
                  </a:schemeClr>
                </a:solidFill>
                <a:effectLst>
                  <a:outerShdw blurRad="41275" dist="20320" dir="1800000" algn="tl" rotWithShape="0">
                    <a:srgbClr val="000000">
                      <a:alpha val="40000"/>
                    </a:srgbClr>
                  </a:outerShdw>
                </a:effectLst>
              </a:rPr>
              <a:t>BERAGAMA  YANG   BENAR MENURUT   YESUS</a:t>
            </a:r>
            <a:endParaRPr lang="en-US" sz="4800" b="1" dirty="0">
              <a:ln w="12700">
                <a:solidFill>
                  <a:schemeClr val="tx2">
                    <a:satMod val="155000"/>
                  </a:schemeClr>
                </a:solidFill>
                <a:prstDash val="solid"/>
              </a:ln>
              <a:solidFill>
                <a:schemeClr val="accent1">
                  <a:lumMod val="20000"/>
                  <a:lumOff val="80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42442877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635386646"/>
              </p:ext>
            </p:extLst>
          </p:nvPr>
        </p:nvGraphicFramePr>
        <p:xfrm>
          <a:off x="762000" y="533400"/>
          <a:ext cx="7543800" cy="5410201"/>
        </p:xfrm>
        <a:graphic>
          <a:graphicData uri="http://schemas.openxmlformats.org/drawingml/2006/table">
            <a:tbl>
              <a:tblPr firstRow="1" bandRow="1">
                <a:tableStyleId>{5C22544A-7EE6-4342-B048-85BDC9FD1C3A}</a:tableStyleId>
              </a:tblPr>
              <a:tblGrid>
                <a:gridCol w="538843"/>
                <a:gridCol w="7004957"/>
              </a:tblGrid>
              <a:tr h="917173">
                <a:tc gridSpan="2">
                  <a:txBody>
                    <a:bodyPr/>
                    <a:lstStyle/>
                    <a:p>
                      <a:pPr algn="ctr"/>
                      <a:r>
                        <a:rPr lang="en-US" sz="2000" dirty="0" smtClean="0"/>
                        <a:t>HAL YANG DIKRITIK YESUS</a:t>
                      </a:r>
                      <a:r>
                        <a:rPr lang="en-US" sz="2000" baseline="0" dirty="0" smtClean="0"/>
                        <a:t> TENTANG HIDUP </a:t>
                      </a:r>
                      <a:r>
                        <a:rPr lang="en-US" sz="2000" baseline="0" smtClean="0"/>
                        <a:t>KEAGAMAAN </a:t>
                      </a:r>
                      <a:r>
                        <a:rPr lang="en-US" sz="2000" baseline="0" smtClean="0"/>
                        <a:t>ORANG </a:t>
                      </a:r>
                      <a:r>
                        <a:rPr lang="en-US" sz="2000" baseline="0" dirty="0" smtClean="0"/>
                        <a:t>YAHUDI</a:t>
                      </a:r>
                      <a:endParaRPr lang="en-US" sz="2000" dirty="0"/>
                    </a:p>
                  </a:txBody>
                  <a:tcPr>
                    <a:lnB w="12700" cap="flat" cmpd="sng" algn="ctr">
                      <a:solidFill>
                        <a:schemeClr val="tx1"/>
                      </a:solidFill>
                      <a:prstDash val="solid"/>
                      <a:round/>
                      <a:headEnd type="none" w="med" len="med"/>
                      <a:tailEnd type="none" w="med" len="med"/>
                    </a:lnB>
                  </a:tcPr>
                </a:tc>
                <a:tc hMerge="1">
                  <a:txBody>
                    <a:bodyPr/>
                    <a:lstStyle/>
                    <a:p>
                      <a:endParaRPr lang="en-US"/>
                    </a:p>
                  </a:txBody>
                  <a:tcPr/>
                </a:tc>
              </a:tr>
              <a:tr h="685478">
                <a:tc>
                  <a:txBody>
                    <a:bodyPr/>
                    <a:lstStyle/>
                    <a:p>
                      <a:pPr algn="ctr"/>
                      <a:r>
                        <a:rPr lang="en-US" dirty="0" smtClean="0"/>
                        <a:t>1</a:t>
                      </a:r>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59915">
                <a:tc>
                  <a:txBody>
                    <a:bodyPr/>
                    <a:lstStyle/>
                    <a:p>
                      <a:pPr algn="ctr"/>
                      <a:r>
                        <a:rPr lang="en-US" dirty="0" smtClean="0"/>
                        <a:t>2</a:t>
                      </a:r>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7973">
                <a:tc>
                  <a:txBody>
                    <a:bodyPr/>
                    <a:lstStyle/>
                    <a:p>
                      <a:pPr algn="ctr"/>
                      <a:r>
                        <a:rPr lang="en-US" dirty="0" smtClean="0"/>
                        <a:t>3</a:t>
                      </a:r>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67892">
                <a:tc>
                  <a:txBody>
                    <a:bodyPr/>
                    <a:lstStyle/>
                    <a:p>
                      <a:pPr algn="ctr"/>
                      <a:r>
                        <a:rPr lang="en-US" dirty="0" smtClean="0"/>
                        <a:t>4</a:t>
                      </a:r>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7973">
                <a:tc>
                  <a:txBody>
                    <a:bodyPr/>
                    <a:lstStyle/>
                    <a:p>
                      <a:pPr algn="ctr"/>
                      <a:r>
                        <a:rPr lang="en-US" dirty="0" smtClean="0"/>
                        <a:t>5</a:t>
                      </a:r>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7973">
                <a:tc>
                  <a:txBody>
                    <a:bodyPr/>
                    <a:lstStyle/>
                    <a:p>
                      <a:pPr algn="ctr"/>
                      <a:r>
                        <a:rPr lang="en-US" dirty="0" smtClean="0"/>
                        <a:t>6</a:t>
                      </a:r>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7851">
                <a:tc>
                  <a:txBody>
                    <a:bodyPr/>
                    <a:lstStyle/>
                    <a:p>
                      <a:pPr algn="ctr"/>
                      <a:r>
                        <a:rPr lang="en-US" sz="1400" dirty="0" smtClean="0"/>
                        <a:t>7</a:t>
                      </a:r>
                      <a:endParaRPr lang="en-US" sz="14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7973">
                <a:tc>
                  <a:txBody>
                    <a:bodyPr/>
                    <a:lstStyle/>
                    <a:p>
                      <a:pPr algn="ctr"/>
                      <a:r>
                        <a:rPr lang="en-US" sz="1400" dirty="0" smtClean="0"/>
                        <a:t>8</a:t>
                      </a:r>
                      <a:endParaRPr lang="en-US" sz="14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bl>
          </a:graphicData>
        </a:graphic>
      </p:graphicFrame>
    </p:spTree>
    <p:extLst>
      <p:ext uri="{BB962C8B-B14F-4D97-AF65-F5344CB8AC3E}">
        <p14:creationId xmlns:p14="http://schemas.microsoft.com/office/powerpoint/2010/main" val="584799852"/>
      </p:ext>
    </p:extLst>
  </p:cSld>
  <p:clrMapOvr>
    <a:masterClrMapping/>
  </p:clrMapOvr>
  <p:transition spd="slow">
    <p:randomBar dir="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457200"/>
            <a:ext cx="5943600" cy="457200"/>
          </a:xfrm>
        </p:spPr>
        <p:txBody>
          <a:bodyPr anchor="ctr">
            <a:noAutofit/>
          </a:bodyPr>
          <a:lstStyle/>
          <a:p>
            <a:pPr algn="ctr"/>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BERAGAMA  YANG BENAR MENURUT YESUS</a:t>
            </a:r>
            <a:endPar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TextBox 2"/>
          <p:cNvSpPr txBox="1"/>
          <p:nvPr/>
        </p:nvSpPr>
        <p:spPr>
          <a:xfrm>
            <a:off x="1752600" y="914400"/>
            <a:ext cx="5638800" cy="369332"/>
          </a:xfrm>
          <a:prstGeom prst="rect">
            <a:avLst/>
          </a:prstGeom>
          <a:noFill/>
        </p:spPr>
        <p:txBody>
          <a:bodyPr wrap="square" rtlCol="0">
            <a:spAutoFit/>
          </a:bodyPr>
          <a:lstStyle/>
          <a:p>
            <a:r>
              <a:rPr lang="en-US" dirty="0" smtClean="0"/>
              <a:t>MAT 5 : 17 -  48    YESUS DAN HUKUM TAURAT</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5046819"/>
              </p:ext>
            </p:extLst>
          </p:nvPr>
        </p:nvGraphicFramePr>
        <p:xfrm>
          <a:off x="304800" y="1447800"/>
          <a:ext cx="8534400" cy="4683760"/>
        </p:xfrm>
        <a:graphic>
          <a:graphicData uri="http://schemas.openxmlformats.org/drawingml/2006/table">
            <a:tbl>
              <a:tblPr firstRow="1" bandRow="1">
                <a:tableStyleId>{5C22544A-7EE6-4342-B048-85BDC9FD1C3A}</a:tableStyleId>
              </a:tblPr>
              <a:tblGrid>
                <a:gridCol w="609600"/>
                <a:gridCol w="7924800"/>
              </a:tblGrid>
              <a:tr h="660400">
                <a:tc gridSpan="2">
                  <a:txBody>
                    <a:bodyPr/>
                    <a:lstStyle/>
                    <a:p>
                      <a:pPr algn="ctr"/>
                      <a:r>
                        <a:rPr lang="en-US" dirty="0" smtClean="0"/>
                        <a:t>HAL YANG DIKRITIK YESUS</a:t>
                      </a:r>
                      <a:r>
                        <a:rPr lang="en-US" baseline="0" dirty="0" smtClean="0"/>
                        <a:t> TENTANG HIDUP KEAGAMAAN </a:t>
                      </a:r>
                    </a:p>
                    <a:p>
                      <a:pPr algn="ctr"/>
                      <a:r>
                        <a:rPr lang="en-US" baseline="0" dirty="0" smtClean="0"/>
                        <a:t>ORANG YAHUDI</a:t>
                      </a:r>
                      <a:endParaRPr lang="en-US" dirty="0"/>
                    </a:p>
                  </a:txBody>
                  <a:tcPr>
                    <a:lnB w="12700" cap="flat" cmpd="sng" algn="ctr">
                      <a:solidFill>
                        <a:schemeClr val="tx1"/>
                      </a:solidFill>
                      <a:prstDash val="solid"/>
                      <a:round/>
                      <a:headEnd type="none" w="med" len="med"/>
                      <a:tailEnd type="none" w="med" len="med"/>
                    </a:lnB>
                  </a:tcPr>
                </a:tc>
                <a:tc hMerge="1">
                  <a:txBody>
                    <a:bodyPr/>
                    <a:lstStyle/>
                    <a:p>
                      <a:endParaRPr lang="en-US"/>
                    </a:p>
                  </a:txBody>
                  <a:tcPr/>
                </a:tc>
              </a:tr>
              <a:tr h="266700">
                <a:tc>
                  <a:txBody>
                    <a:bodyPr/>
                    <a:lstStyle/>
                    <a:p>
                      <a:pPr algn="ctr"/>
                      <a:r>
                        <a:rPr lang="en-US" dirty="0" smtClean="0"/>
                        <a:t>1</a:t>
                      </a:r>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err="1" smtClean="0"/>
                        <a:t>Yesus</a:t>
                      </a:r>
                      <a:r>
                        <a:rPr lang="en-US" dirty="0" smtClean="0"/>
                        <a:t> </a:t>
                      </a:r>
                      <a:r>
                        <a:rPr lang="en-US" dirty="0" err="1" smtClean="0"/>
                        <a:t>datang</a:t>
                      </a:r>
                      <a:r>
                        <a:rPr lang="en-US" dirty="0" smtClean="0"/>
                        <a:t> </a:t>
                      </a:r>
                      <a:r>
                        <a:rPr lang="en-US" dirty="0" err="1" smtClean="0"/>
                        <a:t>bukan</a:t>
                      </a:r>
                      <a:r>
                        <a:rPr lang="en-US" baseline="0" dirty="0" smtClean="0"/>
                        <a:t> </a:t>
                      </a:r>
                      <a:r>
                        <a:rPr lang="en-US" baseline="0" dirty="0" err="1" smtClean="0"/>
                        <a:t>untuk</a:t>
                      </a:r>
                      <a:r>
                        <a:rPr lang="en-US" baseline="0" dirty="0" smtClean="0"/>
                        <a:t> </a:t>
                      </a:r>
                      <a:r>
                        <a:rPr lang="en-US" baseline="0" dirty="0" err="1" smtClean="0"/>
                        <a:t>meniadakan</a:t>
                      </a:r>
                      <a:r>
                        <a:rPr lang="en-US" baseline="0" dirty="0" smtClean="0"/>
                        <a:t> </a:t>
                      </a:r>
                      <a:r>
                        <a:rPr lang="en-US" baseline="0" dirty="0" err="1" smtClean="0"/>
                        <a:t>Kitab</a:t>
                      </a:r>
                      <a:r>
                        <a:rPr lang="en-US" baseline="0" dirty="0" smtClean="0"/>
                        <a:t> </a:t>
                      </a:r>
                      <a:r>
                        <a:rPr lang="en-US" baseline="0" dirty="0" err="1" smtClean="0"/>
                        <a:t>Taurat</a:t>
                      </a:r>
                      <a:r>
                        <a:rPr lang="en-US" baseline="0" dirty="0" smtClean="0"/>
                        <a:t> Musa, </a:t>
                      </a:r>
                      <a:r>
                        <a:rPr lang="en-US" baseline="0" dirty="0" err="1" smtClean="0"/>
                        <a:t>melainkan</a:t>
                      </a:r>
                      <a:r>
                        <a:rPr lang="en-US" baseline="0" dirty="0" smtClean="0"/>
                        <a:t> </a:t>
                      </a:r>
                      <a:r>
                        <a:rPr lang="en-US" baseline="0" dirty="0" err="1" smtClean="0"/>
                        <a:t>untuk</a:t>
                      </a:r>
                      <a:r>
                        <a:rPr lang="en-US" baseline="0" dirty="0" smtClean="0"/>
                        <a:t> </a:t>
                      </a:r>
                      <a:r>
                        <a:rPr lang="en-US" baseline="0" dirty="0" err="1" smtClean="0"/>
                        <a:t>menggenapinya</a:t>
                      </a:r>
                      <a:r>
                        <a:rPr lang="en-US" baseline="0" dirty="0" smtClean="0"/>
                        <a:t>/</a:t>
                      </a:r>
                      <a:r>
                        <a:rPr lang="en-US" baseline="0" dirty="0" err="1" smtClean="0"/>
                        <a:t>menyempurnakannya</a:t>
                      </a:r>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6700">
                <a:tc>
                  <a:txBody>
                    <a:bodyPr/>
                    <a:lstStyle/>
                    <a:p>
                      <a:pPr algn="ctr"/>
                      <a:r>
                        <a:rPr lang="en-US" dirty="0" smtClean="0"/>
                        <a:t>2</a:t>
                      </a:r>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err="1" smtClean="0"/>
                        <a:t>Jika</a:t>
                      </a:r>
                      <a:r>
                        <a:rPr lang="en-US" dirty="0" smtClean="0"/>
                        <a:t> </a:t>
                      </a:r>
                      <a:r>
                        <a:rPr lang="en-US" dirty="0" err="1" smtClean="0"/>
                        <a:t>hidup</a:t>
                      </a:r>
                      <a:r>
                        <a:rPr lang="en-US" dirty="0" smtClean="0"/>
                        <a:t> </a:t>
                      </a:r>
                      <a:r>
                        <a:rPr lang="en-US" dirty="0" err="1" smtClean="0"/>
                        <a:t>keagamaan</a:t>
                      </a:r>
                      <a:r>
                        <a:rPr lang="en-US" dirty="0" smtClean="0"/>
                        <a:t> </a:t>
                      </a:r>
                      <a:r>
                        <a:rPr lang="en-US" dirty="0" err="1" smtClean="0"/>
                        <a:t>seperti</a:t>
                      </a:r>
                      <a:r>
                        <a:rPr lang="en-US" dirty="0" smtClean="0"/>
                        <a:t> </a:t>
                      </a:r>
                      <a:r>
                        <a:rPr lang="en-US" dirty="0" err="1" smtClean="0"/>
                        <a:t>ahli</a:t>
                      </a:r>
                      <a:r>
                        <a:rPr lang="en-US" dirty="0" smtClean="0"/>
                        <a:t> </a:t>
                      </a:r>
                      <a:r>
                        <a:rPr lang="en-US" dirty="0" err="1" smtClean="0"/>
                        <a:t>taurat</a:t>
                      </a:r>
                      <a:r>
                        <a:rPr lang="en-US" baseline="0" dirty="0" smtClean="0"/>
                        <a:t> </a:t>
                      </a:r>
                      <a:r>
                        <a:rPr lang="en-US" baseline="0" dirty="0" err="1" smtClean="0"/>
                        <a:t>dan</a:t>
                      </a:r>
                      <a:r>
                        <a:rPr lang="en-US" baseline="0" dirty="0" smtClean="0"/>
                        <a:t> orang </a:t>
                      </a:r>
                      <a:r>
                        <a:rPr lang="en-US" baseline="0" dirty="0" err="1" smtClean="0"/>
                        <a:t>farisi</a:t>
                      </a:r>
                      <a:r>
                        <a:rPr lang="en-US" baseline="0" dirty="0" smtClean="0"/>
                        <a:t>, </a:t>
                      </a:r>
                      <a:r>
                        <a:rPr lang="en-US" baseline="0" dirty="0" err="1" smtClean="0"/>
                        <a:t>tidak</a:t>
                      </a:r>
                      <a:r>
                        <a:rPr lang="en-US" baseline="0" dirty="0" smtClean="0"/>
                        <a:t> </a:t>
                      </a:r>
                      <a:r>
                        <a:rPr lang="en-US" baseline="0" dirty="0" err="1" smtClean="0"/>
                        <a:t>akan</a:t>
                      </a:r>
                      <a:r>
                        <a:rPr lang="en-US" baseline="0" dirty="0" smtClean="0"/>
                        <a:t> </a:t>
                      </a:r>
                      <a:r>
                        <a:rPr lang="en-US" baseline="0" dirty="0" err="1" smtClean="0"/>
                        <a:t>masuk</a:t>
                      </a:r>
                      <a:r>
                        <a:rPr lang="en-US" baseline="0" dirty="0" smtClean="0"/>
                        <a:t> </a:t>
                      </a:r>
                      <a:r>
                        <a:rPr lang="en-US" baseline="0" dirty="0" err="1" smtClean="0"/>
                        <a:t>Kerajaan</a:t>
                      </a:r>
                      <a:r>
                        <a:rPr lang="en-US" baseline="0" dirty="0" smtClean="0"/>
                        <a:t> </a:t>
                      </a:r>
                      <a:r>
                        <a:rPr lang="en-US" baseline="0" dirty="0" err="1" smtClean="0"/>
                        <a:t>Surga</a:t>
                      </a:r>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5280">
                <a:tc>
                  <a:txBody>
                    <a:bodyPr/>
                    <a:lstStyle/>
                    <a:p>
                      <a:pPr algn="ctr"/>
                      <a:r>
                        <a:rPr lang="en-US" dirty="0" smtClean="0"/>
                        <a:t>3</a:t>
                      </a:r>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err="1" smtClean="0"/>
                        <a:t>Berdamailah</a:t>
                      </a:r>
                      <a:r>
                        <a:rPr lang="en-US" dirty="0" smtClean="0"/>
                        <a:t> </a:t>
                      </a:r>
                      <a:r>
                        <a:rPr lang="en-US" dirty="0" err="1" smtClean="0"/>
                        <a:t>dengan</a:t>
                      </a:r>
                      <a:r>
                        <a:rPr lang="en-US" dirty="0" smtClean="0"/>
                        <a:t> </a:t>
                      </a:r>
                      <a:r>
                        <a:rPr lang="en-US" dirty="0" err="1" smtClean="0"/>
                        <a:t>lawan</a:t>
                      </a:r>
                      <a:r>
                        <a:rPr lang="en-US" dirty="0" smtClean="0"/>
                        <a:t> (</a:t>
                      </a:r>
                      <a:r>
                        <a:rPr lang="en-US" dirty="0" err="1" smtClean="0"/>
                        <a:t>selama</a:t>
                      </a:r>
                      <a:r>
                        <a:rPr lang="en-US" dirty="0" smtClean="0"/>
                        <a:t> </a:t>
                      </a:r>
                      <a:r>
                        <a:rPr lang="en-US" dirty="0" err="1" smtClean="0"/>
                        <a:t>bersama</a:t>
                      </a:r>
                      <a:r>
                        <a:rPr lang="en-US" dirty="0" smtClean="0"/>
                        <a:t> </a:t>
                      </a:r>
                      <a:r>
                        <a:rPr lang="en-US" dirty="0" err="1" smtClean="0"/>
                        <a:t>dengannya</a:t>
                      </a:r>
                      <a:r>
                        <a:rPr lang="en-US" dirty="0" smtClean="0"/>
                        <a:t>) – </a:t>
                      </a:r>
                      <a:r>
                        <a:rPr lang="en-US" dirty="0" err="1" smtClean="0"/>
                        <a:t>ampuni</a:t>
                      </a:r>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0170">
                <a:tc>
                  <a:txBody>
                    <a:bodyPr/>
                    <a:lstStyle/>
                    <a:p>
                      <a:pPr algn="ctr"/>
                      <a:r>
                        <a:rPr lang="en-US" dirty="0" smtClean="0"/>
                        <a:t>4</a:t>
                      </a:r>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err="1" smtClean="0"/>
                        <a:t>Jangan</a:t>
                      </a:r>
                      <a:r>
                        <a:rPr lang="en-US" dirty="0" smtClean="0"/>
                        <a:t> </a:t>
                      </a:r>
                      <a:r>
                        <a:rPr lang="en-US" dirty="0" err="1" smtClean="0"/>
                        <a:t>melawan</a:t>
                      </a:r>
                      <a:r>
                        <a:rPr lang="en-US" dirty="0" smtClean="0"/>
                        <a:t> orang yang </a:t>
                      </a:r>
                      <a:r>
                        <a:rPr lang="en-US" dirty="0" err="1" smtClean="0"/>
                        <a:t>berbuat</a:t>
                      </a:r>
                      <a:r>
                        <a:rPr lang="en-US" dirty="0" smtClean="0"/>
                        <a:t> </a:t>
                      </a:r>
                      <a:r>
                        <a:rPr lang="en-US" dirty="0" err="1" smtClean="0"/>
                        <a:t>jahat</a:t>
                      </a:r>
                      <a:r>
                        <a:rPr lang="en-US" dirty="0" smtClean="0"/>
                        <a:t> </a:t>
                      </a:r>
                      <a:r>
                        <a:rPr lang="en-US" dirty="0" err="1" smtClean="0"/>
                        <a:t>kepadamu</a:t>
                      </a:r>
                      <a:r>
                        <a:rPr lang="en-US" dirty="0" smtClean="0"/>
                        <a:t> – </a:t>
                      </a:r>
                      <a:r>
                        <a:rPr lang="en-US" dirty="0" err="1" smtClean="0"/>
                        <a:t>jika</a:t>
                      </a:r>
                      <a:r>
                        <a:rPr lang="en-US" dirty="0" smtClean="0"/>
                        <a:t> </a:t>
                      </a:r>
                      <a:r>
                        <a:rPr lang="en-US" dirty="0" err="1" smtClean="0"/>
                        <a:t>ada</a:t>
                      </a:r>
                      <a:r>
                        <a:rPr lang="en-US" dirty="0" smtClean="0"/>
                        <a:t> yang </a:t>
                      </a:r>
                      <a:r>
                        <a:rPr lang="en-US" dirty="0" err="1" smtClean="0"/>
                        <a:t>menampar</a:t>
                      </a:r>
                      <a:r>
                        <a:rPr lang="en-US" dirty="0" smtClean="0"/>
                        <a:t> </a:t>
                      </a:r>
                      <a:r>
                        <a:rPr lang="en-US" dirty="0" err="1" smtClean="0"/>
                        <a:t>pipi</a:t>
                      </a:r>
                      <a:r>
                        <a:rPr lang="en-US" dirty="0" smtClean="0"/>
                        <a:t> </a:t>
                      </a:r>
                      <a:r>
                        <a:rPr lang="en-US" dirty="0" err="1" smtClean="0"/>
                        <a:t>kirimu</a:t>
                      </a:r>
                      <a:r>
                        <a:rPr lang="en-US" dirty="0" smtClean="0"/>
                        <a:t> </a:t>
                      </a:r>
                      <a:r>
                        <a:rPr lang="en-US" dirty="0" err="1" smtClean="0"/>
                        <a:t>berilah</a:t>
                      </a:r>
                      <a:r>
                        <a:rPr lang="en-US" dirty="0" smtClean="0"/>
                        <a:t> </a:t>
                      </a:r>
                      <a:r>
                        <a:rPr lang="en-US" dirty="0" err="1" smtClean="0"/>
                        <a:t>juga</a:t>
                      </a:r>
                      <a:r>
                        <a:rPr lang="en-US" baseline="0" dirty="0" smtClean="0"/>
                        <a:t> </a:t>
                      </a:r>
                      <a:r>
                        <a:rPr lang="en-US" dirty="0" err="1" smtClean="0"/>
                        <a:t>pipi</a:t>
                      </a:r>
                      <a:r>
                        <a:rPr lang="en-US" dirty="0" smtClean="0"/>
                        <a:t> </a:t>
                      </a:r>
                      <a:r>
                        <a:rPr lang="en-US" dirty="0" err="1" smtClean="0"/>
                        <a:t>kananmu</a:t>
                      </a:r>
                      <a:r>
                        <a:rPr lang="en-US" dirty="0" smtClean="0"/>
                        <a:t>”.</a:t>
                      </a:r>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0170">
                <a:tc>
                  <a:txBody>
                    <a:bodyPr/>
                    <a:lstStyle/>
                    <a:p>
                      <a:pPr algn="ctr"/>
                      <a:r>
                        <a:rPr lang="en-US" dirty="0" smtClean="0"/>
                        <a:t>5</a:t>
                      </a:r>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err="1" smtClean="0"/>
                        <a:t>Jangan</a:t>
                      </a:r>
                      <a:r>
                        <a:rPr lang="en-US" dirty="0" smtClean="0"/>
                        <a:t> </a:t>
                      </a:r>
                      <a:r>
                        <a:rPr lang="en-US" dirty="0" err="1" smtClean="0"/>
                        <a:t>bersumpah</a:t>
                      </a:r>
                      <a:r>
                        <a:rPr lang="en-US" baseline="0" dirty="0" smtClean="0"/>
                        <a:t> </a:t>
                      </a:r>
                      <a:r>
                        <a:rPr lang="en-US" baseline="0" dirty="0" err="1" smtClean="0"/>
                        <a:t>tapi</a:t>
                      </a:r>
                      <a:r>
                        <a:rPr lang="en-US" baseline="0" dirty="0" smtClean="0"/>
                        <a:t> </a:t>
                      </a:r>
                      <a:r>
                        <a:rPr lang="en-US" baseline="0" dirty="0" err="1" smtClean="0"/>
                        <a:t>tidak</a:t>
                      </a:r>
                      <a:r>
                        <a:rPr lang="en-US" baseline="0" dirty="0" smtClean="0"/>
                        <a:t> </a:t>
                      </a:r>
                      <a:r>
                        <a:rPr lang="en-US" baseline="0" dirty="0" err="1" smtClean="0"/>
                        <a:t>menepatinya</a:t>
                      </a:r>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0170">
                <a:tc>
                  <a:txBody>
                    <a:bodyPr/>
                    <a:lstStyle/>
                    <a:p>
                      <a:pPr algn="ctr"/>
                      <a:r>
                        <a:rPr lang="en-US" dirty="0" smtClean="0"/>
                        <a:t>6</a:t>
                      </a:r>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err="1" smtClean="0"/>
                        <a:t>Jika</a:t>
                      </a:r>
                      <a:r>
                        <a:rPr lang="en-US" baseline="0" dirty="0" smtClean="0"/>
                        <a:t> </a:t>
                      </a:r>
                      <a:r>
                        <a:rPr lang="en-US" baseline="0" dirty="0" err="1" smtClean="0"/>
                        <a:t>seseorang</a:t>
                      </a:r>
                      <a:r>
                        <a:rPr lang="en-US" baseline="0" dirty="0" smtClean="0"/>
                        <a:t> </a:t>
                      </a:r>
                      <a:r>
                        <a:rPr lang="en-US" baseline="0" dirty="0" err="1" smtClean="0"/>
                        <a:t>memandang</a:t>
                      </a:r>
                      <a:r>
                        <a:rPr lang="en-US" baseline="0" dirty="0" smtClean="0"/>
                        <a:t> </a:t>
                      </a:r>
                      <a:r>
                        <a:rPr lang="en-US" baseline="0" dirty="0" err="1" smtClean="0"/>
                        <a:t>perempuan</a:t>
                      </a:r>
                      <a:r>
                        <a:rPr lang="en-US" baseline="0" dirty="0" smtClean="0"/>
                        <a:t> </a:t>
                      </a:r>
                      <a:r>
                        <a:rPr lang="en-US" baseline="0" dirty="0" err="1" smtClean="0"/>
                        <a:t>dan</a:t>
                      </a:r>
                      <a:r>
                        <a:rPr lang="en-US" baseline="0" dirty="0" smtClean="0"/>
                        <a:t> </a:t>
                      </a:r>
                      <a:r>
                        <a:rPr lang="en-US" baseline="0" dirty="0" err="1" smtClean="0"/>
                        <a:t>menginginkannya</a:t>
                      </a:r>
                      <a:r>
                        <a:rPr lang="en-US" baseline="0" dirty="0" smtClean="0"/>
                        <a:t>, </a:t>
                      </a:r>
                      <a:r>
                        <a:rPr lang="en-US" baseline="0" dirty="0" err="1" smtClean="0"/>
                        <a:t>ia</a:t>
                      </a:r>
                      <a:r>
                        <a:rPr lang="en-US" baseline="0" dirty="0" smtClean="0"/>
                        <a:t> </a:t>
                      </a:r>
                      <a:r>
                        <a:rPr lang="en-US" baseline="0" dirty="0" err="1" smtClean="0"/>
                        <a:t>sudah</a:t>
                      </a:r>
                      <a:r>
                        <a:rPr lang="en-US" baseline="0" dirty="0" smtClean="0"/>
                        <a:t> </a:t>
                      </a:r>
                      <a:r>
                        <a:rPr lang="en-US" baseline="0" dirty="0" err="1" smtClean="0"/>
                        <a:t>berzinah</a:t>
                      </a:r>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040">
                <a:tc>
                  <a:txBody>
                    <a:bodyPr/>
                    <a:lstStyle/>
                    <a:p>
                      <a:pPr algn="ctr"/>
                      <a:r>
                        <a:rPr lang="en-US" sz="1400" dirty="0" smtClean="0"/>
                        <a:t>7</a:t>
                      </a:r>
                      <a:endParaRPr lang="en-US" sz="14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err="1" smtClean="0"/>
                        <a:t>Kasihilah</a:t>
                      </a:r>
                      <a:r>
                        <a:rPr lang="en-US" baseline="0" dirty="0" smtClean="0"/>
                        <a:t> </a:t>
                      </a:r>
                      <a:r>
                        <a:rPr lang="en-US" baseline="0" dirty="0" err="1" smtClean="0"/>
                        <a:t>musuhmu</a:t>
                      </a:r>
                      <a:r>
                        <a:rPr lang="en-US" baseline="0" dirty="0" smtClean="0"/>
                        <a:t> </a:t>
                      </a:r>
                      <a:r>
                        <a:rPr lang="en-US" baseline="0" dirty="0" err="1" smtClean="0"/>
                        <a:t>dan</a:t>
                      </a:r>
                      <a:r>
                        <a:rPr lang="en-US" baseline="0" dirty="0" smtClean="0"/>
                        <a:t> </a:t>
                      </a:r>
                      <a:r>
                        <a:rPr lang="en-US" baseline="0" dirty="0" err="1" smtClean="0"/>
                        <a:t>berdoalah</a:t>
                      </a:r>
                      <a:r>
                        <a:rPr lang="en-US" baseline="0" dirty="0" smtClean="0"/>
                        <a:t> </a:t>
                      </a:r>
                      <a:r>
                        <a:rPr lang="en-US" baseline="0" dirty="0" err="1" smtClean="0"/>
                        <a:t>bagi</a:t>
                      </a:r>
                      <a:r>
                        <a:rPr lang="en-US" baseline="0" dirty="0" smtClean="0"/>
                        <a:t> </a:t>
                      </a:r>
                      <a:r>
                        <a:rPr lang="en-US" baseline="0" dirty="0" err="1" smtClean="0"/>
                        <a:t>mereka</a:t>
                      </a:r>
                      <a:r>
                        <a:rPr lang="en-US" baseline="0" dirty="0" smtClean="0"/>
                        <a:t> yang </a:t>
                      </a:r>
                      <a:r>
                        <a:rPr lang="en-US" baseline="0" dirty="0" err="1" smtClean="0"/>
                        <a:t>menaniaya</a:t>
                      </a:r>
                      <a:r>
                        <a:rPr lang="en-US" baseline="0" dirty="0" smtClean="0"/>
                        <a:t> kami</a:t>
                      </a:r>
                    </a:p>
                    <a:p>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040">
                <a:tc>
                  <a:txBody>
                    <a:bodyPr/>
                    <a:lstStyle/>
                    <a:p>
                      <a:pPr algn="ctr"/>
                      <a:r>
                        <a:rPr lang="en-US" sz="1400" dirty="0" smtClean="0"/>
                        <a:t>8</a:t>
                      </a:r>
                      <a:endParaRPr lang="en-US" sz="14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en-US" dirty="0" err="1" smtClean="0"/>
                        <a:t>Mengasihi</a:t>
                      </a:r>
                      <a:r>
                        <a:rPr lang="en-US" dirty="0" smtClean="0"/>
                        <a:t> </a:t>
                      </a:r>
                      <a:r>
                        <a:rPr lang="en-US" dirty="0" err="1" smtClean="0"/>
                        <a:t>sesama</a:t>
                      </a:r>
                      <a:r>
                        <a:rPr lang="en-US" dirty="0" smtClean="0"/>
                        <a:t> </a:t>
                      </a:r>
                      <a:r>
                        <a:rPr lang="en-US" dirty="0" err="1" smtClean="0"/>
                        <a:t>jangan</a:t>
                      </a:r>
                      <a:r>
                        <a:rPr lang="en-US" dirty="0" smtClean="0"/>
                        <a:t> </a:t>
                      </a:r>
                      <a:r>
                        <a:rPr lang="en-US" dirty="0" err="1" smtClean="0"/>
                        <a:t>seperti</a:t>
                      </a:r>
                      <a:r>
                        <a:rPr lang="en-US" dirty="0" smtClean="0"/>
                        <a:t> </a:t>
                      </a:r>
                      <a:r>
                        <a:rPr lang="en-US" dirty="0" err="1" smtClean="0"/>
                        <a:t>pemungut</a:t>
                      </a:r>
                      <a:r>
                        <a:rPr lang="en-US" dirty="0" smtClean="0"/>
                        <a:t> </a:t>
                      </a:r>
                      <a:r>
                        <a:rPr lang="en-US" dirty="0" err="1" smtClean="0"/>
                        <a:t>cukai</a:t>
                      </a:r>
                      <a:r>
                        <a:rPr lang="en-US" dirty="0" smtClean="0"/>
                        <a:t> – do </a:t>
                      </a:r>
                      <a:r>
                        <a:rPr lang="en-US" dirty="0" err="1" smtClean="0"/>
                        <a:t>ut</a:t>
                      </a:r>
                      <a:r>
                        <a:rPr lang="en-US" dirty="0" smtClean="0"/>
                        <a:t> des - </a:t>
                      </a:r>
                      <a:r>
                        <a:rPr lang="en-US" dirty="0" err="1" smtClean="0"/>
                        <a:t>imbalan</a:t>
                      </a:r>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bl>
          </a:graphicData>
        </a:graphic>
      </p:graphicFrame>
    </p:spTree>
    <p:extLst>
      <p:ext uri="{BB962C8B-B14F-4D97-AF65-F5344CB8AC3E}">
        <p14:creationId xmlns:p14="http://schemas.microsoft.com/office/powerpoint/2010/main" val="273990227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asil gambar untuk orang sedang berdo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643877"/>
            <a:ext cx="2743200" cy="275544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3703084"/>
            <a:ext cx="2705100" cy="234463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78155" y="3554360"/>
            <a:ext cx="2438400" cy="25908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pic>
        <p:nvPicPr>
          <p:cNvPr id="1033"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52834" y="732323"/>
            <a:ext cx="2686050" cy="2667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
        <p:nvSpPr>
          <p:cNvPr id="8" name="TextBox 7"/>
          <p:cNvSpPr txBox="1"/>
          <p:nvPr/>
        </p:nvSpPr>
        <p:spPr>
          <a:xfrm>
            <a:off x="516194" y="6096000"/>
            <a:ext cx="8298873" cy="40011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000" b="1" smtClean="0">
                <a:solidFill>
                  <a:schemeClr val="tx2"/>
                </a:solidFill>
              </a:rPr>
              <a:t>BERBAGAI PENGALAMAN MANUSIA AKAN KASIH ALLAH</a:t>
            </a:r>
            <a:endParaRPr lang="en-US" sz="2000" b="1" dirty="0">
              <a:solidFill>
                <a:schemeClr val="tx2"/>
              </a:solidFill>
            </a:endParaRPr>
          </a:p>
        </p:txBody>
      </p:sp>
      <p:sp>
        <p:nvSpPr>
          <p:cNvPr id="2" name="TextBox 1"/>
          <p:cNvSpPr txBox="1"/>
          <p:nvPr/>
        </p:nvSpPr>
        <p:spPr>
          <a:xfrm rot="13562857">
            <a:off x="325524" y="297577"/>
            <a:ext cx="923330" cy="1381919"/>
          </a:xfrm>
          <a:prstGeom prst="rect">
            <a:avLst/>
          </a:prstGeom>
          <a:solidFill>
            <a:srgbClr val="FFFF00"/>
          </a:solidFill>
          <a:ln>
            <a:solidFill>
              <a:srgbClr val="FFFF00"/>
            </a:solidFill>
          </a:ln>
        </p:spPr>
        <p:txBody>
          <a:bodyPr vert="vert" wrap="square" rtlCol="0">
            <a:spAutoFit/>
          </a:bodyPr>
          <a:lstStyle/>
          <a:p>
            <a:pPr algn="ctr"/>
            <a:r>
              <a:rPr lang="en-US" sz="1600" dirty="0" smtClean="0">
                <a:solidFill>
                  <a:schemeClr val="accent1"/>
                </a:solidFill>
                <a:effectLst>
                  <a:outerShdw blurRad="38100" dist="38100" dir="2700000" algn="tl">
                    <a:srgbClr val="000000">
                      <a:alpha val="43137"/>
                    </a:srgbClr>
                  </a:outerShdw>
                </a:effectLst>
              </a:rPr>
              <a:t>RELASI PRIBADI</a:t>
            </a:r>
            <a:endParaRPr lang="en-US" sz="1600" dirty="0">
              <a:solidFill>
                <a:schemeClr val="accent1"/>
              </a:solidFill>
              <a:effectLst>
                <a:outerShdw blurRad="38100" dist="38100" dir="2700000" algn="tl">
                  <a:srgbClr val="000000">
                    <a:alpha val="43137"/>
                  </a:srgbClr>
                </a:outerShdw>
              </a:effectLst>
            </a:endParaRPr>
          </a:p>
        </p:txBody>
      </p:sp>
      <p:sp>
        <p:nvSpPr>
          <p:cNvPr id="12" name="TextBox 11"/>
          <p:cNvSpPr txBox="1"/>
          <p:nvPr/>
        </p:nvSpPr>
        <p:spPr>
          <a:xfrm rot="18982016">
            <a:off x="7961869" y="4318896"/>
            <a:ext cx="677108" cy="1734807"/>
          </a:xfrm>
          <a:prstGeom prst="rect">
            <a:avLst/>
          </a:prstGeom>
          <a:solidFill>
            <a:srgbClr val="FFFF00"/>
          </a:solidFill>
          <a:ln>
            <a:solidFill>
              <a:srgbClr val="FFFF00"/>
            </a:solidFill>
          </a:ln>
        </p:spPr>
        <p:txBody>
          <a:bodyPr vert="vert" wrap="square" rtlCol="0">
            <a:spAutoFit/>
          </a:bodyPr>
          <a:lstStyle/>
          <a:p>
            <a:pPr algn="ctr"/>
            <a:r>
              <a:rPr lang="en-US" sz="1600" dirty="0" smtClean="0">
                <a:solidFill>
                  <a:schemeClr val="accent1"/>
                </a:solidFill>
                <a:effectLst>
                  <a:outerShdw blurRad="38100" dist="38100" dir="2700000" algn="tl">
                    <a:srgbClr val="000000">
                      <a:alpha val="43137"/>
                    </a:srgbClr>
                  </a:outerShdw>
                </a:effectLst>
              </a:rPr>
              <a:t>RELASI INTERPERSONAL</a:t>
            </a:r>
            <a:endParaRPr lang="en-US" sz="1600" dirty="0">
              <a:solidFill>
                <a:schemeClr val="accent1"/>
              </a:solidFill>
              <a:effectLst>
                <a:outerShdw blurRad="38100" dist="38100" dir="2700000" algn="tl">
                  <a:srgbClr val="000000">
                    <a:alpha val="43137"/>
                  </a:srgbClr>
                </a:outerShdw>
              </a:effectLst>
            </a:endParaRPr>
          </a:p>
        </p:txBody>
      </p:sp>
      <p:sp>
        <p:nvSpPr>
          <p:cNvPr id="13" name="TextBox 12"/>
          <p:cNvSpPr txBox="1"/>
          <p:nvPr/>
        </p:nvSpPr>
        <p:spPr>
          <a:xfrm rot="13819537">
            <a:off x="1081113" y="3983231"/>
            <a:ext cx="677108" cy="1326132"/>
          </a:xfrm>
          <a:prstGeom prst="rect">
            <a:avLst/>
          </a:prstGeom>
          <a:solidFill>
            <a:srgbClr val="FFFF00"/>
          </a:solidFill>
          <a:ln>
            <a:solidFill>
              <a:srgbClr val="FFFF00"/>
            </a:solidFill>
          </a:ln>
        </p:spPr>
        <p:txBody>
          <a:bodyPr vert="vert" wrap="square" rtlCol="0">
            <a:spAutoFit/>
          </a:bodyPr>
          <a:lstStyle/>
          <a:p>
            <a:pPr algn="ctr"/>
            <a:r>
              <a:rPr lang="en-US" sz="1600" dirty="0" smtClean="0">
                <a:solidFill>
                  <a:schemeClr val="accent1"/>
                </a:solidFill>
                <a:effectLst>
                  <a:outerShdw blurRad="38100" dist="38100" dir="2700000" algn="tl">
                    <a:srgbClr val="000000">
                      <a:alpha val="43137"/>
                    </a:srgbClr>
                  </a:outerShdw>
                </a:effectLst>
              </a:rPr>
              <a:t>RELASI NATURAL</a:t>
            </a:r>
            <a:endParaRPr lang="en-US" sz="1600" dirty="0">
              <a:solidFill>
                <a:schemeClr val="accent1"/>
              </a:solidFill>
              <a:effectLst>
                <a:outerShdw blurRad="38100" dist="38100" dir="2700000" algn="tl">
                  <a:srgbClr val="000000">
                    <a:alpha val="43137"/>
                  </a:srgbClr>
                </a:outerShdw>
              </a:effectLst>
            </a:endParaRPr>
          </a:p>
        </p:txBody>
      </p:sp>
      <p:sp>
        <p:nvSpPr>
          <p:cNvPr id="14" name="TextBox 13"/>
          <p:cNvSpPr txBox="1"/>
          <p:nvPr/>
        </p:nvSpPr>
        <p:spPr>
          <a:xfrm rot="17499415" flipV="1">
            <a:off x="7458783" y="520636"/>
            <a:ext cx="923330" cy="935802"/>
          </a:xfrm>
          <a:prstGeom prst="rect">
            <a:avLst/>
          </a:prstGeom>
          <a:solidFill>
            <a:srgbClr val="FFFF00"/>
          </a:solidFill>
          <a:ln>
            <a:solidFill>
              <a:srgbClr val="FFFF00"/>
            </a:solidFill>
          </a:ln>
        </p:spPr>
        <p:txBody>
          <a:bodyPr vert="vert270" wrap="square" rtlCol="0">
            <a:spAutoFit/>
          </a:bodyPr>
          <a:lstStyle/>
          <a:p>
            <a:pPr algn="ctr"/>
            <a:r>
              <a:rPr lang="en-US" sz="1600" dirty="0" smtClean="0">
                <a:solidFill>
                  <a:schemeClr val="accent1"/>
                </a:solidFill>
                <a:effectLst>
                  <a:outerShdw blurRad="38100" dist="38100" dir="2700000" algn="tl">
                    <a:srgbClr val="000000">
                      <a:alpha val="43137"/>
                    </a:srgbClr>
                  </a:outerShdw>
                </a:effectLst>
              </a:rPr>
              <a:t>RELASI TAPAL BATAS</a:t>
            </a:r>
            <a:endParaRPr lang="en-US" sz="1600" dirty="0">
              <a:solidFill>
                <a:schemeClr val="accent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2334728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arn(inVertical)">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33"/>
                                        </p:tgtEl>
                                        <p:attrNameLst>
                                          <p:attrName>style.visibility</p:attrName>
                                        </p:attrNameLst>
                                      </p:cBhvr>
                                      <p:to>
                                        <p:strVal val="visible"/>
                                      </p:to>
                                    </p:set>
                                    <p:animEffect transition="in" filter="barn(inVertical)">
                                      <p:cBhvr>
                                        <p:cTn id="17" dur="500"/>
                                        <p:tgtEl>
                                          <p:spTgt spid="103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30"/>
                                        </p:tgtEl>
                                        <p:attrNameLst>
                                          <p:attrName>style.visibility</p:attrName>
                                        </p:attrNameLst>
                                      </p:cBhvr>
                                      <p:to>
                                        <p:strVal val="visible"/>
                                      </p:to>
                                    </p:set>
                                    <p:animEffect transition="in" filter="barn(inVertical)">
                                      <p:cBhvr>
                                        <p:cTn id="22" dur="500"/>
                                        <p:tgtEl>
                                          <p:spTgt spid="103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031"/>
                                        </p:tgtEl>
                                        <p:attrNameLst>
                                          <p:attrName>style.visibility</p:attrName>
                                        </p:attrNameLst>
                                      </p:cBhvr>
                                      <p:to>
                                        <p:strVal val="visible"/>
                                      </p:to>
                                    </p:set>
                                    <p:animEffect transition="in" filter="barn(inVertical)">
                                      <p:cBhvr>
                                        <p:cTn id="27" dur="500"/>
                                        <p:tgtEl>
                                          <p:spTgt spid="10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457200"/>
            <a:ext cx="5943600" cy="457200"/>
          </a:xfrm>
        </p:spPr>
        <p:txBody>
          <a:bodyPr anchor="ctr">
            <a:noAutofit/>
          </a:bodyPr>
          <a:lstStyle/>
          <a:p>
            <a:pPr algn="ctr"/>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BERAGAMA  YANG BENAR MENURUT YESUS</a:t>
            </a:r>
            <a:endPar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TextBox 2"/>
          <p:cNvSpPr txBox="1"/>
          <p:nvPr/>
        </p:nvSpPr>
        <p:spPr>
          <a:xfrm>
            <a:off x="1752600" y="914400"/>
            <a:ext cx="5638800" cy="369332"/>
          </a:xfrm>
          <a:prstGeom prst="rect">
            <a:avLst/>
          </a:prstGeom>
          <a:noFill/>
        </p:spPr>
        <p:txBody>
          <a:bodyPr wrap="square" rtlCol="0">
            <a:spAutoFit/>
          </a:bodyPr>
          <a:lstStyle/>
          <a:p>
            <a:r>
              <a:rPr lang="en-US" dirty="0" smtClean="0"/>
              <a:t>MAT 5 : 17 -  48    YESUS DAN HUKUM TAURAT</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886952796"/>
              </p:ext>
            </p:extLst>
          </p:nvPr>
        </p:nvGraphicFramePr>
        <p:xfrm>
          <a:off x="304800" y="1447800"/>
          <a:ext cx="8534400" cy="4135120"/>
        </p:xfrm>
        <a:graphic>
          <a:graphicData uri="http://schemas.openxmlformats.org/drawingml/2006/table">
            <a:tbl>
              <a:tblPr firstRow="1" bandRow="1">
                <a:tableStyleId>{5C22544A-7EE6-4342-B048-85BDC9FD1C3A}</a:tableStyleId>
              </a:tblPr>
              <a:tblGrid>
                <a:gridCol w="609600"/>
                <a:gridCol w="7924800"/>
              </a:tblGrid>
              <a:tr h="660400">
                <a:tc gridSpan="2">
                  <a:txBody>
                    <a:bodyPr/>
                    <a:lstStyle/>
                    <a:p>
                      <a:pPr algn="ctr"/>
                      <a:r>
                        <a:rPr lang="en-US" dirty="0" smtClean="0"/>
                        <a:t>HAL YANG DIKRITIK YESUS</a:t>
                      </a:r>
                      <a:r>
                        <a:rPr lang="en-US" baseline="0" dirty="0" smtClean="0"/>
                        <a:t> TENTANG HIDUP KEAGAMAAN </a:t>
                      </a:r>
                    </a:p>
                    <a:p>
                      <a:pPr algn="ctr"/>
                      <a:r>
                        <a:rPr lang="en-US" baseline="0" dirty="0" smtClean="0"/>
                        <a:t>ORANG YAHUDI</a:t>
                      </a:r>
                      <a:endParaRPr lang="en-US" dirty="0"/>
                    </a:p>
                  </a:txBody>
                  <a:tcPr>
                    <a:lnB w="12700" cap="flat" cmpd="sng" algn="ctr">
                      <a:solidFill>
                        <a:schemeClr val="tx1"/>
                      </a:solidFill>
                      <a:prstDash val="solid"/>
                      <a:round/>
                      <a:headEnd type="none" w="med" len="med"/>
                      <a:tailEnd type="none" w="med" len="med"/>
                    </a:lnB>
                  </a:tcPr>
                </a:tc>
                <a:tc hMerge="1">
                  <a:txBody>
                    <a:bodyPr/>
                    <a:lstStyle/>
                    <a:p>
                      <a:endParaRPr lang="en-US"/>
                    </a:p>
                  </a:txBody>
                  <a:tcPr/>
                </a:tc>
              </a:tr>
              <a:tr h="266700">
                <a:tc>
                  <a:txBody>
                    <a:bodyPr/>
                    <a:lstStyle/>
                    <a:p>
                      <a:pPr algn="ctr"/>
                      <a:r>
                        <a:rPr lang="en-US" dirty="0" smtClean="0"/>
                        <a:t>9</a:t>
                      </a:r>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err="1" smtClean="0"/>
                        <a:t>Berilah</a:t>
                      </a:r>
                      <a:r>
                        <a:rPr lang="en-US" baseline="0" dirty="0" smtClean="0"/>
                        <a:t> </a:t>
                      </a:r>
                      <a:r>
                        <a:rPr lang="en-US" baseline="0" dirty="0" err="1" smtClean="0"/>
                        <a:t>kepada</a:t>
                      </a:r>
                      <a:r>
                        <a:rPr lang="en-US" baseline="0" dirty="0" smtClean="0"/>
                        <a:t> orang yang </a:t>
                      </a:r>
                      <a:r>
                        <a:rPr lang="en-US" baseline="0" dirty="0" err="1" smtClean="0"/>
                        <a:t>memintamu</a:t>
                      </a:r>
                      <a:r>
                        <a:rPr lang="en-US" baseline="0" dirty="0" smtClean="0"/>
                        <a:t> </a:t>
                      </a:r>
                      <a:r>
                        <a:rPr lang="en-US" baseline="0" dirty="0" err="1" smtClean="0"/>
                        <a:t>dan</a:t>
                      </a:r>
                      <a:r>
                        <a:rPr lang="en-US" baseline="0" dirty="0" smtClean="0"/>
                        <a:t> </a:t>
                      </a:r>
                      <a:r>
                        <a:rPr lang="en-US" baseline="0" dirty="0" err="1" smtClean="0"/>
                        <a:t>janganlah</a:t>
                      </a:r>
                      <a:r>
                        <a:rPr lang="en-US" baseline="0" dirty="0" smtClean="0"/>
                        <a:t> </a:t>
                      </a:r>
                      <a:r>
                        <a:rPr lang="en-US" baseline="0" dirty="0" err="1" smtClean="0"/>
                        <a:t>menolak</a:t>
                      </a:r>
                      <a:r>
                        <a:rPr lang="en-US" baseline="0" dirty="0" smtClean="0"/>
                        <a:t> orang yang </a:t>
                      </a:r>
                      <a:r>
                        <a:rPr lang="en-US" baseline="0" dirty="0" err="1" smtClean="0"/>
                        <a:t>mau</a:t>
                      </a:r>
                      <a:r>
                        <a:rPr lang="en-US" baseline="0" dirty="0" smtClean="0"/>
                        <a:t> </a:t>
                      </a:r>
                      <a:r>
                        <a:rPr lang="en-US" baseline="0" dirty="0" err="1" smtClean="0"/>
                        <a:t>meminjam</a:t>
                      </a:r>
                      <a:r>
                        <a:rPr lang="en-US" baseline="0" dirty="0" smtClean="0"/>
                        <a:t> </a:t>
                      </a:r>
                      <a:r>
                        <a:rPr lang="en-US" baseline="0" dirty="0" err="1" smtClean="0"/>
                        <a:t>dari</a:t>
                      </a:r>
                      <a:r>
                        <a:rPr lang="en-US" baseline="0" dirty="0" smtClean="0"/>
                        <a:t> </a:t>
                      </a:r>
                      <a:r>
                        <a:rPr lang="en-US" baseline="0" dirty="0" err="1" smtClean="0"/>
                        <a:t>padamu</a:t>
                      </a:r>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6700">
                <a:tc>
                  <a:txBody>
                    <a:bodyPr/>
                    <a:lstStyle/>
                    <a:p>
                      <a:pPr algn="ctr"/>
                      <a:r>
                        <a:rPr lang="en-US" dirty="0" smtClean="0"/>
                        <a:t>10</a:t>
                      </a:r>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err="1" smtClean="0"/>
                        <a:t>Hendaklah</a:t>
                      </a:r>
                      <a:r>
                        <a:rPr lang="en-US" dirty="0" smtClean="0"/>
                        <a:t> </a:t>
                      </a:r>
                      <a:r>
                        <a:rPr lang="en-US" dirty="0" err="1" smtClean="0"/>
                        <a:t>kamu</a:t>
                      </a:r>
                      <a:r>
                        <a:rPr lang="en-US" dirty="0" smtClean="0"/>
                        <a:t> </a:t>
                      </a:r>
                      <a:r>
                        <a:rPr lang="en-US" dirty="0" err="1" smtClean="0"/>
                        <a:t>sempurna</a:t>
                      </a:r>
                      <a:r>
                        <a:rPr lang="en-US" baseline="0" dirty="0" smtClean="0"/>
                        <a:t> </a:t>
                      </a:r>
                      <a:r>
                        <a:rPr lang="en-US" baseline="0" dirty="0" err="1" smtClean="0"/>
                        <a:t>seperti</a:t>
                      </a:r>
                      <a:r>
                        <a:rPr lang="en-US" baseline="0" dirty="0" smtClean="0"/>
                        <a:t> </a:t>
                      </a:r>
                      <a:r>
                        <a:rPr lang="en-US" baseline="0" dirty="0" err="1" smtClean="0"/>
                        <a:t>Bapa</a:t>
                      </a:r>
                      <a:r>
                        <a:rPr lang="en-US" baseline="0" dirty="0" smtClean="0"/>
                        <a:t>-Mu di </a:t>
                      </a:r>
                      <a:r>
                        <a:rPr lang="en-US" baseline="0" dirty="0" err="1" smtClean="0"/>
                        <a:t>surga</a:t>
                      </a:r>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5280">
                <a:tc>
                  <a:txBody>
                    <a:bodyPr/>
                    <a:lstStyle/>
                    <a:p>
                      <a:pPr algn="ctr"/>
                      <a:r>
                        <a:rPr lang="en-US" dirty="0" smtClean="0"/>
                        <a:t>11</a:t>
                      </a:r>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err="1" smtClean="0"/>
                        <a:t>Hukum</a:t>
                      </a:r>
                      <a:r>
                        <a:rPr lang="en-US" dirty="0" smtClean="0"/>
                        <a:t> </a:t>
                      </a:r>
                      <a:r>
                        <a:rPr lang="en-US" dirty="0" err="1" smtClean="0"/>
                        <a:t>Taurat</a:t>
                      </a:r>
                      <a:r>
                        <a:rPr lang="en-US" dirty="0" smtClean="0"/>
                        <a:t> </a:t>
                      </a:r>
                      <a:r>
                        <a:rPr lang="en-US" dirty="0" err="1" smtClean="0"/>
                        <a:t>tidak</a:t>
                      </a:r>
                      <a:r>
                        <a:rPr lang="en-US" baseline="0" dirty="0" smtClean="0"/>
                        <a:t> </a:t>
                      </a:r>
                      <a:r>
                        <a:rPr lang="en-US" baseline="0" dirty="0" err="1" smtClean="0"/>
                        <a:t>akan</a:t>
                      </a:r>
                      <a:r>
                        <a:rPr lang="en-US" baseline="0" dirty="0" smtClean="0"/>
                        <a:t> </a:t>
                      </a:r>
                      <a:r>
                        <a:rPr lang="en-US" baseline="0" dirty="0" err="1" smtClean="0"/>
                        <a:t>ditiadakan</a:t>
                      </a:r>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0170">
                <a:tc>
                  <a:txBody>
                    <a:bodyPr/>
                    <a:lstStyle/>
                    <a:p>
                      <a:pPr algn="ctr"/>
                      <a:r>
                        <a:rPr lang="en-US" dirty="0" smtClean="0"/>
                        <a:t>12</a:t>
                      </a:r>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err="1" smtClean="0"/>
                        <a:t>Siapa</a:t>
                      </a:r>
                      <a:r>
                        <a:rPr lang="en-US" dirty="0" smtClean="0"/>
                        <a:t> yang </a:t>
                      </a:r>
                      <a:r>
                        <a:rPr lang="en-US" dirty="0" err="1" smtClean="0"/>
                        <a:t>meniadakan</a:t>
                      </a:r>
                      <a:r>
                        <a:rPr lang="en-US" baseline="0" dirty="0" smtClean="0"/>
                        <a:t> </a:t>
                      </a:r>
                      <a:r>
                        <a:rPr lang="en-US" baseline="0" dirty="0" err="1" smtClean="0"/>
                        <a:t>hukum</a:t>
                      </a:r>
                      <a:r>
                        <a:rPr lang="en-US" baseline="0" dirty="0" smtClean="0"/>
                        <a:t> </a:t>
                      </a:r>
                      <a:r>
                        <a:rPr lang="en-US" baseline="0" dirty="0" err="1" smtClean="0"/>
                        <a:t>taurat</a:t>
                      </a:r>
                      <a:r>
                        <a:rPr lang="en-US" baseline="0" dirty="0" smtClean="0"/>
                        <a:t> – </a:t>
                      </a:r>
                      <a:r>
                        <a:rPr lang="en-US" baseline="0" dirty="0" err="1" smtClean="0"/>
                        <a:t>ia</a:t>
                      </a:r>
                      <a:r>
                        <a:rPr lang="en-US" baseline="0" dirty="0" smtClean="0"/>
                        <a:t> </a:t>
                      </a:r>
                      <a:r>
                        <a:rPr lang="en-US" baseline="0" dirty="0" err="1" smtClean="0"/>
                        <a:t>akan</a:t>
                      </a:r>
                      <a:r>
                        <a:rPr lang="en-US" baseline="0" dirty="0" smtClean="0"/>
                        <a:t> </a:t>
                      </a:r>
                      <a:r>
                        <a:rPr lang="en-US" baseline="0" dirty="0" err="1" smtClean="0"/>
                        <a:t>duduk</a:t>
                      </a:r>
                      <a:r>
                        <a:rPr lang="en-US" baseline="0" dirty="0" smtClean="0"/>
                        <a:t> di </a:t>
                      </a:r>
                      <a:r>
                        <a:rPr lang="en-US" baseline="0" dirty="0" err="1" smtClean="0"/>
                        <a:t>tempat</a:t>
                      </a:r>
                      <a:r>
                        <a:rPr lang="en-US" baseline="0" dirty="0" smtClean="0"/>
                        <a:t> yang paling </a:t>
                      </a:r>
                      <a:r>
                        <a:rPr lang="en-US" baseline="0" dirty="0" err="1" smtClean="0"/>
                        <a:t>rendah</a:t>
                      </a:r>
                      <a:r>
                        <a:rPr lang="en-US" baseline="0" dirty="0" smtClean="0"/>
                        <a:t> di KS - </a:t>
                      </a:r>
                      <a:r>
                        <a:rPr lang="en-US" baseline="0" dirty="0" err="1" smtClean="0"/>
                        <a:t>sebaliknya</a:t>
                      </a:r>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0170">
                <a:tc>
                  <a:txBody>
                    <a:bodyPr/>
                    <a:lstStyle/>
                    <a:p>
                      <a:pPr algn="ctr"/>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0170">
                <a:tc>
                  <a:txBody>
                    <a:bodyPr/>
                    <a:lstStyle/>
                    <a:p>
                      <a:pPr algn="ctr"/>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040">
                <a:tc>
                  <a:txBody>
                    <a:bodyPr/>
                    <a:lstStyle/>
                    <a:p>
                      <a:pPr algn="ctr"/>
                      <a:endParaRPr lang="en-US" sz="14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040">
                <a:tc>
                  <a:txBody>
                    <a:bodyPr/>
                    <a:lstStyle/>
                    <a:p>
                      <a:pPr algn="ctr"/>
                      <a:endParaRPr lang="en-US" sz="14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bl>
          </a:graphicData>
        </a:graphic>
      </p:graphicFrame>
    </p:spTree>
    <p:extLst>
      <p:ext uri="{BB962C8B-B14F-4D97-AF65-F5344CB8AC3E}">
        <p14:creationId xmlns:p14="http://schemas.microsoft.com/office/powerpoint/2010/main" val="153858822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09600"/>
            <a:ext cx="6781800" cy="533400"/>
          </a:xfrm>
        </p:spPr>
        <p:txBody>
          <a:bodyPr>
            <a:noAutofit/>
          </a:bodyPr>
          <a:lstStyle/>
          <a:p>
            <a:r>
              <a:rPr lang="en-US" sz="2800" dirty="0" smtClean="0"/>
              <a:t>BERAGAMA MENURUT  YESUS</a:t>
            </a:r>
            <a:endParaRPr lang="en-US" sz="2800" dirty="0"/>
          </a:p>
        </p:txBody>
      </p:sp>
      <p:sp>
        <p:nvSpPr>
          <p:cNvPr id="5" name="TextBox 4"/>
          <p:cNvSpPr txBox="1"/>
          <p:nvPr/>
        </p:nvSpPr>
        <p:spPr>
          <a:xfrm>
            <a:off x="914400" y="1143000"/>
            <a:ext cx="3505200" cy="369332"/>
          </a:xfrm>
          <a:prstGeom prst="rect">
            <a:avLst/>
          </a:prstGeom>
          <a:noFill/>
        </p:spPr>
        <p:txBody>
          <a:bodyPr wrap="square" rtlCol="0">
            <a:spAutoFit/>
          </a:bodyPr>
          <a:lstStyle/>
          <a:p>
            <a:r>
              <a:rPr lang="en-US" dirty="0" smtClean="0"/>
              <a:t>MATIUS 5 : 17 - 48</a:t>
            </a:r>
            <a:endParaRPr lang="en-US" dirty="0"/>
          </a:p>
        </p:txBody>
      </p:sp>
      <p:sp>
        <p:nvSpPr>
          <p:cNvPr id="6" name="TextBox 5"/>
          <p:cNvSpPr txBox="1"/>
          <p:nvPr/>
        </p:nvSpPr>
        <p:spPr>
          <a:xfrm>
            <a:off x="914400" y="1827074"/>
            <a:ext cx="7543800" cy="1754326"/>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marL="285750" indent="-285750">
              <a:buFont typeface="Arial" pitchFamily="34" charset="0"/>
              <a:buChar char="•"/>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TIDAK BERSIKAP FORMALITAS</a:t>
            </a:r>
          </a:p>
          <a:p>
            <a:pPr marL="285750" indent="-285750">
              <a:buFont typeface="Arial" pitchFamily="34" charset="0"/>
              <a:buChar char="•"/>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MEMILIKI PENGETAHUAN YANG CUKUP/MENDALAM TENTANG AGAMA</a:t>
            </a:r>
          </a:p>
          <a:p>
            <a:pPr marL="285750" indent="-285750">
              <a:buFont typeface="Arial" pitchFamily="34" charset="0"/>
              <a:buChar char="•"/>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MENGAMALKAN SECARA BENAR </a:t>
            </a:r>
          </a:p>
          <a:p>
            <a:pPr marL="285750" indent="-285750">
              <a:buFont typeface="Arial" pitchFamily="34" charset="0"/>
              <a:buChar char="•"/>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KRITIS DALAM MENYIKAPI PANDANGAN AGAMA SENDIRI DAN  AGAMA ORANG LAIN</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TextBox 6"/>
          <p:cNvSpPr txBox="1"/>
          <p:nvPr/>
        </p:nvSpPr>
        <p:spPr>
          <a:xfrm>
            <a:off x="971550" y="4191000"/>
            <a:ext cx="3848100" cy="1200329"/>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TIGA KEBAJIKAN KRISTIANI:</a:t>
            </a:r>
          </a:p>
          <a:p>
            <a:pPr marL="285750" indent="-285750">
              <a:buFont typeface="Arial" pitchFamily="34" charset="0"/>
              <a:buChar char="•"/>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BERPUASA</a:t>
            </a:r>
          </a:p>
          <a:p>
            <a:pPr marL="285750" indent="-285750">
              <a:buFont typeface="Arial" pitchFamily="34" charset="0"/>
              <a:buChar char="•"/>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SEDEKAH</a:t>
            </a:r>
          </a:p>
          <a:p>
            <a:pPr marL="285750" indent="-285750">
              <a:buFont typeface="Arial" pitchFamily="34" charset="0"/>
              <a:buChar char="•"/>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BERDOA</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401081272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410200"/>
            <a:ext cx="7543800" cy="838200"/>
          </a:xfrm>
        </p:spPr>
        <p:txBody>
          <a:bodyPr>
            <a:normAutofit fontScale="90000"/>
          </a:bodyPr>
          <a:lstStyle/>
          <a:p>
            <a:pPr algn="ctr"/>
            <a:r>
              <a:rPr lang="en-US">
                <a:hlinkClick r:id="rId2"/>
              </a:rPr>
              <a:t>http://www.katolisitas.org/nostra-aetate/</a:t>
            </a:r>
            <a:endParaRPr lang="en-US"/>
          </a:p>
        </p:txBody>
      </p:sp>
      <p:sp>
        <p:nvSpPr>
          <p:cNvPr id="3" name="Content Placeholder 2"/>
          <p:cNvSpPr>
            <a:spLocks noGrp="1"/>
          </p:cNvSpPr>
          <p:nvPr>
            <p:ph idx="1"/>
          </p:nvPr>
        </p:nvSpPr>
        <p:spPr/>
        <p:txBody>
          <a:bodyPr/>
          <a:lstStyle/>
          <a:p>
            <a:endParaRPr lang="en-US"/>
          </a:p>
        </p:txBody>
      </p:sp>
      <p:pic>
        <p:nvPicPr>
          <p:cNvPr id="1026" name="Picture 2" descr="http://www.katolisitas.org/wp-content/uploads/2008/06/vatikan-i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685800"/>
            <a:ext cx="754380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1321006"/>
      </p:ext>
    </p:extLst>
  </p:cSld>
  <p:clrMapOvr>
    <a:masterClrMapping/>
  </p:clrMapOvr>
  <p:transition spd="slow">
    <p:randomBar dir="ver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3400" y="533400"/>
            <a:ext cx="8305800" cy="5755422"/>
          </a:xfrm>
          <a:prstGeom prst="rect">
            <a:avLst/>
          </a:prstGeom>
        </p:spPr>
        <p:txBody>
          <a:bodyPr wrap="square">
            <a:spAutoFit/>
          </a:bodyPr>
          <a:lstStyle/>
          <a:p>
            <a:r>
              <a:rPr lang="en-US" sz="1600">
                <a:solidFill>
                  <a:srgbClr val="444444"/>
                </a:solidFill>
                <a:latin typeface="Open Sans"/>
              </a:rPr>
              <a:t>Pada jaman kita bangsa manusia semakin erat bersatu dan hubungan-hubungan antara pelbagai bangsa berkembang. Gereja mempertimbangkan dengan lebih cermat, manakah hubungannya dengan agama-agama bukan kristiani. Dalam tugasnya mengembangkan  kesatuan dan cinta kasih antar manusia, bahkan antar bangsa, gereja disini terutama mempertimbangkan manakah hal-hal yang pada umumnya terdapat pada bangsa manusia, dan yang mendorong semua untuk bersama-sama menghadapi situasi sekarang.</a:t>
            </a:r>
          </a:p>
          <a:p>
            <a:endParaRPr lang="en-US" sz="1600" smtClean="0">
              <a:solidFill>
                <a:srgbClr val="444444"/>
              </a:solidFill>
              <a:latin typeface="Open Sans"/>
            </a:endParaRPr>
          </a:p>
          <a:p>
            <a:r>
              <a:rPr lang="en-US" sz="1600" smtClean="0">
                <a:solidFill>
                  <a:srgbClr val="444444"/>
                </a:solidFill>
                <a:latin typeface="Open Sans"/>
              </a:rPr>
              <a:t>Sebab </a:t>
            </a:r>
            <a:r>
              <a:rPr lang="en-US" sz="1600">
                <a:solidFill>
                  <a:srgbClr val="444444"/>
                </a:solidFill>
                <a:latin typeface="Open Sans"/>
              </a:rPr>
              <a:t>semua bangsa merupakan satu masyarakat, mempunyai satu asal, sebab Allah menghendaki segenap umat manusia mendiami seluruh muka bumi.</a:t>
            </a:r>
            <a:r>
              <a:rPr lang="en-US" sz="1600">
                <a:solidFill>
                  <a:srgbClr val="A54D00"/>
                </a:solidFill>
                <a:latin typeface="Open Sans"/>
                <a:hlinkClick r:id="rId2"/>
              </a:rPr>
              <a:t>[1]</a:t>
            </a:r>
            <a:r>
              <a:rPr lang="en-US" sz="1600">
                <a:solidFill>
                  <a:srgbClr val="444444"/>
                </a:solidFill>
                <a:latin typeface="Open Sans"/>
              </a:rPr>
              <a:t> Semua juga mempunyai satu tujuan terakhir, yakni Allah, yang penyelenggaraan-Nya, bukti-bukti kebaikan-Nya dan rencana penyelamatan-Nya meliputi semua orang</a:t>
            </a:r>
            <a:r>
              <a:rPr lang="en-US" sz="1600">
                <a:solidFill>
                  <a:srgbClr val="A54D00"/>
                </a:solidFill>
                <a:latin typeface="Open Sans"/>
                <a:hlinkClick r:id="rId3"/>
              </a:rPr>
              <a:t>[2]</a:t>
            </a:r>
            <a:r>
              <a:rPr lang="en-US" sz="1600">
                <a:solidFill>
                  <a:srgbClr val="444444"/>
                </a:solidFill>
                <a:latin typeface="Open Sans"/>
              </a:rPr>
              <a:t>, sampai para terpilih dipersatukan dalam Kota suci, yang akan diterangi oleh kemuliaan Allah; di sana bangsa-bangsa akan berjalan dalam cahaya-Nya</a:t>
            </a:r>
            <a:r>
              <a:rPr lang="en-US" sz="1600">
                <a:solidFill>
                  <a:srgbClr val="A54D00"/>
                </a:solidFill>
                <a:latin typeface="Open Sans"/>
                <a:hlinkClick r:id="rId4"/>
              </a:rPr>
              <a:t>[3]</a:t>
            </a:r>
            <a:r>
              <a:rPr lang="en-US" sz="1600">
                <a:solidFill>
                  <a:srgbClr val="444444"/>
                </a:solidFill>
                <a:latin typeface="Open Sans"/>
              </a:rPr>
              <a:t>.</a:t>
            </a:r>
          </a:p>
          <a:p>
            <a:endParaRPr lang="en-US" sz="1600" smtClean="0">
              <a:solidFill>
                <a:srgbClr val="444444"/>
              </a:solidFill>
              <a:latin typeface="Open Sans"/>
            </a:endParaRPr>
          </a:p>
          <a:p>
            <a:r>
              <a:rPr lang="en-US" sz="1600" smtClean="0">
                <a:solidFill>
                  <a:srgbClr val="444444"/>
                </a:solidFill>
                <a:latin typeface="Open Sans"/>
              </a:rPr>
              <a:t>Dari </a:t>
            </a:r>
            <a:r>
              <a:rPr lang="en-US" sz="1600">
                <a:solidFill>
                  <a:srgbClr val="444444"/>
                </a:solidFill>
                <a:latin typeface="Open Sans"/>
              </a:rPr>
              <a:t>pelbagai agama manusia mengharapkan jawaban tentang teka-teki keadaan manusiawi yang tersembunyi, yang seperti di masa silam, begitu pula sekarang menyentuh hati manusia secara mendalam: apakah manusia itu? Manakah makna dan tujuan hidup kita? Manakah yang baik dan apakah dosa itu? Dari manakah asal penderitaan dan manakah tujuannya? Manakah jalan untuk memperoleh kebahagiaan yang sejati? Apakah arti maut, pengadilan dan pembalasan sesudah mati? Akhirnya apakah Misteri terakhir dan tak terperikan itu, yang merangkum keberadaan kita, dan menjadi asal serta tujuan kita?</a:t>
            </a:r>
            <a:endParaRPr lang="en-US" sz="1600" b="0" i="0">
              <a:solidFill>
                <a:srgbClr val="444444"/>
              </a:solidFill>
              <a:effectLst/>
              <a:latin typeface="Open Sans"/>
            </a:endParaRPr>
          </a:p>
        </p:txBody>
      </p:sp>
    </p:spTree>
    <p:extLst>
      <p:ext uri="{BB962C8B-B14F-4D97-AF65-F5344CB8AC3E}">
        <p14:creationId xmlns:p14="http://schemas.microsoft.com/office/powerpoint/2010/main" val="1523964470"/>
      </p:ext>
    </p:extLst>
  </p:cSld>
  <p:clrMapOvr>
    <a:masterClrMapping/>
  </p:clrMapOvr>
  <p:transition spd="slow">
    <p:randomBar dir="ver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82000" cy="457200"/>
          </a:xfrm>
        </p:spPr>
        <p:txBody>
          <a:bodyPr>
            <a:noAutofit/>
          </a:bodyPr>
          <a:lstStyle/>
          <a:p>
            <a:pPr algn="ctr"/>
            <a:r>
              <a:rPr lang="en-U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PANDANGAN GEREJA TENTANG BERAGAMA &amp; HIDUP KEAGAMAAN</a:t>
            </a:r>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TextBox 2"/>
          <p:cNvSpPr txBox="1"/>
          <p:nvPr/>
        </p:nvSpPr>
        <p:spPr>
          <a:xfrm>
            <a:off x="457200" y="838200"/>
            <a:ext cx="8153400" cy="5355312"/>
          </a:xfrm>
          <a:prstGeom prst="rect">
            <a:avLst/>
          </a:prstGeom>
          <a:noFill/>
        </p:spPr>
        <p:txBody>
          <a:bodyPr wrap="square" rtlCol="0">
            <a:spAutoFit/>
          </a:bodyPr>
          <a:lstStyle/>
          <a:p>
            <a:r>
              <a:rPr lang="en-US" dirty="0" smtClean="0"/>
              <a:t>INTI SARI:  </a:t>
            </a:r>
            <a:r>
              <a:rPr lang="en-US" dirty="0" smtClean="0">
                <a:effectLst>
                  <a:outerShdw blurRad="38100" dist="38100" dir="2700000" algn="tl">
                    <a:srgbClr val="000000">
                      <a:alpha val="43137"/>
                    </a:srgbClr>
                  </a:outerShdw>
                </a:effectLst>
                <a:latin typeface="Berlin Sans FB Demi" panose="020E0802020502020306" pitchFamily="34" charset="0"/>
              </a:rPr>
              <a:t>LATAR </a:t>
            </a:r>
            <a:r>
              <a:rPr lang="en-US" smtClean="0">
                <a:effectLst>
                  <a:outerShdw blurRad="38100" dist="38100" dir="2700000" algn="tl">
                    <a:srgbClr val="000000">
                      <a:alpha val="43137"/>
                    </a:srgbClr>
                  </a:outerShdw>
                </a:effectLst>
                <a:latin typeface="Berlin Sans FB Demi" panose="020E0802020502020306" pitchFamily="34" charset="0"/>
              </a:rPr>
              <a:t>BELAKANG </a:t>
            </a:r>
            <a:endParaRPr lang="en-US" smtClean="0">
              <a:effectLst>
                <a:outerShdw blurRad="38100" dist="38100" dir="2700000" algn="tl">
                  <a:srgbClr val="000000">
                    <a:alpha val="43137"/>
                  </a:srgbClr>
                </a:outerShdw>
              </a:effectLst>
              <a:latin typeface="Berlin Sans FB Demi" panose="020E0802020502020306" pitchFamily="34" charset="0"/>
            </a:endParaRPr>
          </a:p>
          <a:p>
            <a:r>
              <a:rPr lang="en-US" smtClean="0"/>
              <a:t>NOSTRA </a:t>
            </a:r>
            <a:r>
              <a:rPr lang="en-US" dirty="0" smtClean="0"/>
              <a:t>AETATE ( DI ANTARA KITA ) ART. 1</a:t>
            </a:r>
          </a:p>
          <a:p>
            <a:endParaRPr lang="en-US" dirty="0" smtClean="0"/>
          </a:p>
          <a:p>
            <a:pPr marL="342900" indent="-342900">
              <a:buFont typeface="+mj-lt"/>
              <a:buAutoNum type="arabicPeriod"/>
            </a:pPr>
            <a:r>
              <a:rPr lang="en-US" dirty="0" err="1" smtClean="0"/>
              <a:t>Gereja</a:t>
            </a:r>
            <a:r>
              <a:rPr lang="en-US" dirty="0" smtClean="0"/>
              <a:t> </a:t>
            </a:r>
            <a:r>
              <a:rPr lang="en-US" dirty="0" err="1" smtClean="0"/>
              <a:t>menyadari</a:t>
            </a:r>
            <a:r>
              <a:rPr lang="en-US" dirty="0" smtClean="0"/>
              <a:t> </a:t>
            </a:r>
            <a:r>
              <a:rPr lang="en-US" dirty="0" err="1" smtClean="0"/>
              <a:t>bahwa</a:t>
            </a:r>
            <a:r>
              <a:rPr lang="en-US" dirty="0" smtClean="0"/>
              <a:t> </a:t>
            </a:r>
            <a:r>
              <a:rPr lang="en-US" dirty="0" err="1" smtClean="0"/>
              <a:t>jaman</a:t>
            </a:r>
            <a:r>
              <a:rPr lang="en-US" dirty="0" smtClean="0"/>
              <a:t> </a:t>
            </a:r>
            <a:r>
              <a:rPr lang="en-US" dirty="0" err="1" smtClean="0"/>
              <a:t>sekarang</a:t>
            </a:r>
            <a:r>
              <a:rPr lang="en-US" dirty="0" smtClean="0"/>
              <a:t>  </a:t>
            </a:r>
            <a:r>
              <a:rPr lang="en-US" dirty="0" err="1" smtClean="0"/>
              <a:t>relasi</a:t>
            </a:r>
            <a:r>
              <a:rPr lang="en-US" dirty="0" smtClean="0"/>
              <a:t> </a:t>
            </a:r>
            <a:r>
              <a:rPr lang="en-US" dirty="0" err="1" smtClean="0"/>
              <a:t>antar</a:t>
            </a:r>
            <a:r>
              <a:rPr lang="en-US" dirty="0" smtClean="0"/>
              <a:t> </a:t>
            </a:r>
            <a:r>
              <a:rPr lang="en-US" dirty="0" err="1" smtClean="0"/>
              <a:t>manusia</a:t>
            </a:r>
            <a:r>
              <a:rPr lang="en-US" dirty="0" smtClean="0"/>
              <a:t> </a:t>
            </a:r>
            <a:r>
              <a:rPr lang="en-US" dirty="0" err="1" smtClean="0"/>
              <a:t>dari</a:t>
            </a:r>
            <a:r>
              <a:rPr lang="en-US" dirty="0" smtClean="0"/>
              <a:t> </a:t>
            </a:r>
            <a:r>
              <a:rPr lang="en-US" dirty="0" err="1" smtClean="0"/>
              <a:t>berbagai</a:t>
            </a:r>
            <a:r>
              <a:rPr lang="en-US" dirty="0" smtClean="0"/>
              <a:t> </a:t>
            </a:r>
            <a:r>
              <a:rPr lang="en-US" dirty="0" err="1" smtClean="0"/>
              <a:t>bangsa</a:t>
            </a:r>
            <a:r>
              <a:rPr lang="en-US" dirty="0" smtClean="0"/>
              <a:t> </a:t>
            </a:r>
            <a:r>
              <a:rPr lang="en-US" dirty="0" err="1" smtClean="0"/>
              <a:t>dan</a:t>
            </a:r>
            <a:r>
              <a:rPr lang="en-US" dirty="0" smtClean="0"/>
              <a:t> </a:t>
            </a:r>
            <a:r>
              <a:rPr lang="en-US" dirty="0" err="1" smtClean="0"/>
              <a:t>benua</a:t>
            </a:r>
            <a:r>
              <a:rPr lang="en-US" dirty="0" smtClean="0"/>
              <a:t> </a:t>
            </a:r>
            <a:r>
              <a:rPr lang="en-US" dirty="0" err="1" smtClean="0"/>
              <a:t>berkembang</a:t>
            </a:r>
            <a:r>
              <a:rPr lang="en-US" dirty="0" smtClean="0"/>
              <a:t> </a:t>
            </a:r>
            <a:r>
              <a:rPr lang="en-US" dirty="0" err="1" smtClean="0"/>
              <a:t>pesat</a:t>
            </a:r>
            <a:r>
              <a:rPr lang="en-US" dirty="0" smtClean="0"/>
              <a:t> </a:t>
            </a:r>
            <a:r>
              <a:rPr lang="en-US" dirty="0" err="1" smtClean="0"/>
              <a:t>dan</a:t>
            </a:r>
            <a:r>
              <a:rPr lang="en-US" dirty="0" smtClean="0"/>
              <a:t> </a:t>
            </a:r>
            <a:r>
              <a:rPr lang="en-US" dirty="0" err="1" smtClean="0"/>
              <a:t>adanya</a:t>
            </a:r>
            <a:r>
              <a:rPr lang="en-US" dirty="0" smtClean="0"/>
              <a:t> </a:t>
            </a:r>
            <a:r>
              <a:rPr lang="en-US" dirty="0" err="1" smtClean="0"/>
              <a:t>teknologi</a:t>
            </a:r>
            <a:r>
              <a:rPr lang="en-US" dirty="0" smtClean="0"/>
              <a:t> </a:t>
            </a:r>
            <a:r>
              <a:rPr lang="en-US" dirty="0" err="1" smtClean="0"/>
              <a:t>membuat</a:t>
            </a:r>
            <a:r>
              <a:rPr lang="en-US" dirty="0" smtClean="0"/>
              <a:t> </a:t>
            </a:r>
            <a:r>
              <a:rPr lang="en-US" dirty="0" err="1" smtClean="0"/>
              <a:t>relasi</a:t>
            </a:r>
            <a:r>
              <a:rPr lang="en-US" dirty="0" smtClean="0"/>
              <a:t> </a:t>
            </a:r>
            <a:r>
              <a:rPr lang="en-US" dirty="0" err="1" smtClean="0"/>
              <a:t>dapat</a:t>
            </a:r>
            <a:r>
              <a:rPr lang="en-US" dirty="0" smtClean="0"/>
              <a:t> </a:t>
            </a:r>
            <a:r>
              <a:rPr lang="en-US" dirty="0" err="1" smtClean="0"/>
              <a:t>terjadi</a:t>
            </a:r>
            <a:r>
              <a:rPr lang="en-US" dirty="0" smtClean="0"/>
              <a:t> </a:t>
            </a:r>
            <a:r>
              <a:rPr lang="en-US" dirty="0" err="1" smtClean="0"/>
              <a:t>dalam</a:t>
            </a:r>
            <a:r>
              <a:rPr lang="en-US" dirty="0" smtClean="0"/>
              <a:t> </a:t>
            </a:r>
            <a:r>
              <a:rPr lang="en-US" dirty="0" err="1" smtClean="0"/>
              <a:t>waktu</a:t>
            </a:r>
            <a:r>
              <a:rPr lang="en-US" dirty="0" smtClean="0"/>
              <a:t> yang </a:t>
            </a:r>
            <a:r>
              <a:rPr lang="en-US" dirty="0" err="1" smtClean="0"/>
              <a:t>relatif</a:t>
            </a:r>
            <a:r>
              <a:rPr lang="en-US" dirty="0" smtClean="0"/>
              <a:t> </a:t>
            </a:r>
            <a:r>
              <a:rPr lang="en-US" dirty="0" err="1" smtClean="0"/>
              <a:t>singkat</a:t>
            </a:r>
            <a:r>
              <a:rPr lang="en-US" dirty="0" smtClean="0"/>
              <a:t>  </a:t>
            </a:r>
            <a:r>
              <a:rPr lang="en-US" dirty="0" err="1" smtClean="0"/>
              <a:t>dan</a:t>
            </a:r>
            <a:r>
              <a:rPr lang="en-US" dirty="0" smtClean="0"/>
              <a:t> </a:t>
            </a:r>
            <a:r>
              <a:rPr lang="en-US" dirty="0" err="1" smtClean="0"/>
              <a:t>cepat</a:t>
            </a:r>
            <a:r>
              <a:rPr lang="en-US" dirty="0" smtClean="0"/>
              <a:t>.</a:t>
            </a:r>
          </a:p>
          <a:p>
            <a:pPr marL="342900" indent="-342900">
              <a:buFont typeface="+mj-lt"/>
              <a:buAutoNum type="arabicPeriod"/>
            </a:pPr>
            <a:r>
              <a:rPr lang="en-US" dirty="0" err="1" smtClean="0"/>
              <a:t>Gereja</a:t>
            </a:r>
            <a:r>
              <a:rPr lang="en-US" dirty="0" smtClean="0"/>
              <a:t> </a:t>
            </a:r>
            <a:r>
              <a:rPr lang="en-US" dirty="0" err="1" smtClean="0"/>
              <a:t>menyadari</a:t>
            </a:r>
            <a:r>
              <a:rPr lang="en-US" dirty="0" smtClean="0"/>
              <a:t> </a:t>
            </a:r>
            <a:r>
              <a:rPr lang="en-US" dirty="0" err="1" smtClean="0"/>
              <a:t>bahwa</a:t>
            </a:r>
            <a:r>
              <a:rPr lang="en-US" dirty="0" smtClean="0"/>
              <a:t> </a:t>
            </a:r>
            <a:r>
              <a:rPr lang="en-US" dirty="0" err="1" smtClean="0"/>
              <a:t>dunia</a:t>
            </a:r>
            <a:r>
              <a:rPr lang="en-US" dirty="0" smtClean="0"/>
              <a:t> </a:t>
            </a:r>
            <a:r>
              <a:rPr lang="en-US" dirty="0" err="1" smtClean="0"/>
              <a:t>dihuni</a:t>
            </a:r>
            <a:r>
              <a:rPr lang="en-US" dirty="0" smtClean="0"/>
              <a:t> </a:t>
            </a:r>
            <a:r>
              <a:rPr lang="en-US" dirty="0" err="1" smtClean="0"/>
              <a:t>oleh</a:t>
            </a:r>
            <a:r>
              <a:rPr lang="en-US" dirty="0" smtClean="0"/>
              <a:t> </a:t>
            </a:r>
            <a:r>
              <a:rPr lang="en-US" dirty="0" err="1" smtClean="0"/>
              <a:t>beragam</a:t>
            </a:r>
            <a:r>
              <a:rPr lang="en-US" dirty="0" smtClean="0"/>
              <a:t> </a:t>
            </a:r>
            <a:r>
              <a:rPr lang="en-US" dirty="0" err="1" smtClean="0"/>
              <a:t>latar</a:t>
            </a:r>
            <a:r>
              <a:rPr lang="en-US" dirty="0" smtClean="0"/>
              <a:t> </a:t>
            </a:r>
            <a:r>
              <a:rPr lang="en-US" dirty="0" err="1" smtClean="0"/>
              <a:t>belakang</a:t>
            </a:r>
            <a:r>
              <a:rPr lang="en-US" dirty="0" smtClean="0"/>
              <a:t> (</a:t>
            </a:r>
            <a:r>
              <a:rPr lang="en-US" dirty="0" err="1" smtClean="0"/>
              <a:t>budaya</a:t>
            </a:r>
            <a:r>
              <a:rPr lang="en-US" dirty="0" smtClean="0"/>
              <a:t>, agama, </a:t>
            </a:r>
            <a:r>
              <a:rPr lang="en-US" dirty="0" err="1" smtClean="0"/>
              <a:t>ras</a:t>
            </a:r>
            <a:r>
              <a:rPr lang="en-US" dirty="0" smtClean="0"/>
              <a:t>/</a:t>
            </a:r>
            <a:r>
              <a:rPr lang="en-US" dirty="0" err="1" smtClean="0"/>
              <a:t>etnik</a:t>
            </a:r>
            <a:r>
              <a:rPr lang="en-US" dirty="0" smtClean="0"/>
              <a:t>) </a:t>
            </a:r>
            <a:r>
              <a:rPr lang="en-US" dirty="0" err="1" smtClean="0"/>
              <a:t>dan</a:t>
            </a:r>
            <a:r>
              <a:rPr lang="en-US" dirty="0" smtClean="0"/>
              <a:t> </a:t>
            </a:r>
            <a:r>
              <a:rPr lang="en-US" dirty="0" err="1" smtClean="0"/>
              <a:t>beragam</a:t>
            </a:r>
            <a:r>
              <a:rPr lang="en-US" dirty="0" smtClean="0"/>
              <a:t> </a:t>
            </a:r>
            <a:r>
              <a:rPr lang="en-US" dirty="0" err="1" smtClean="0"/>
              <a:t>cara</a:t>
            </a:r>
            <a:r>
              <a:rPr lang="en-US" dirty="0" smtClean="0"/>
              <a:t> </a:t>
            </a:r>
            <a:r>
              <a:rPr lang="en-US" dirty="0" err="1" smtClean="0"/>
              <a:t>pemikiran</a:t>
            </a:r>
            <a:r>
              <a:rPr lang="en-US" dirty="0" smtClean="0"/>
              <a:t>/</a:t>
            </a:r>
            <a:r>
              <a:rPr lang="en-US" dirty="0" err="1" smtClean="0"/>
              <a:t>pandangan</a:t>
            </a:r>
            <a:r>
              <a:rPr lang="en-US" dirty="0"/>
              <a:t> </a:t>
            </a:r>
            <a:r>
              <a:rPr lang="en-US" dirty="0" smtClean="0"/>
              <a:t>-  RELASI ANTAR MANUSIA TERJADI DALAM SUASANA DEMIKIAN – </a:t>
            </a:r>
          </a:p>
          <a:p>
            <a:pPr marL="342900" indent="-342900">
              <a:buFont typeface="+mj-lt"/>
              <a:buAutoNum type="arabicPeriod"/>
            </a:pPr>
            <a:r>
              <a:rPr lang="en-US" dirty="0" err="1" smtClean="0"/>
              <a:t>Gereja</a:t>
            </a:r>
            <a:r>
              <a:rPr lang="en-US" dirty="0" smtClean="0"/>
              <a:t> </a:t>
            </a:r>
            <a:r>
              <a:rPr lang="en-US" dirty="0" err="1" smtClean="0"/>
              <a:t>menyadari</a:t>
            </a:r>
            <a:r>
              <a:rPr lang="en-US" dirty="0" smtClean="0"/>
              <a:t> </a:t>
            </a:r>
            <a:r>
              <a:rPr lang="en-US" dirty="0" err="1" smtClean="0"/>
              <a:t>bahwa</a:t>
            </a:r>
            <a:r>
              <a:rPr lang="en-US" dirty="0" smtClean="0"/>
              <a:t> </a:t>
            </a:r>
            <a:r>
              <a:rPr lang="en-US" dirty="0" err="1" smtClean="0"/>
              <a:t>tugas</a:t>
            </a:r>
            <a:r>
              <a:rPr lang="en-US" dirty="0" smtClean="0"/>
              <a:t> </a:t>
            </a:r>
            <a:r>
              <a:rPr lang="en-US" dirty="0" err="1" smtClean="0"/>
              <a:t>utamanya</a:t>
            </a:r>
            <a:r>
              <a:rPr lang="en-US" dirty="0" smtClean="0"/>
              <a:t> </a:t>
            </a:r>
            <a:r>
              <a:rPr lang="en-US" dirty="0" err="1" smtClean="0"/>
              <a:t>adalah</a:t>
            </a:r>
            <a:r>
              <a:rPr lang="en-US" dirty="0" smtClean="0"/>
              <a:t> </a:t>
            </a:r>
            <a:r>
              <a:rPr lang="en-US" dirty="0" err="1" smtClean="0"/>
              <a:t>mengembangkan</a:t>
            </a:r>
            <a:r>
              <a:rPr lang="en-US" dirty="0" smtClean="0"/>
              <a:t> </a:t>
            </a:r>
            <a:r>
              <a:rPr lang="en-US" dirty="0" err="1" smtClean="0"/>
              <a:t>kesatuan</a:t>
            </a:r>
            <a:r>
              <a:rPr lang="en-US" dirty="0" smtClean="0"/>
              <a:t> </a:t>
            </a:r>
            <a:r>
              <a:rPr lang="en-US" dirty="0" err="1" smtClean="0"/>
              <a:t>dan</a:t>
            </a:r>
            <a:r>
              <a:rPr lang="en-US" dirty="0" smtClean="0"/>
              <a:t> </a:t>
            </a:r>
            <a:r>
              <a:rPr lang="en-US" dirty="0" err="1" smtClean="0"/>
              <a:t>cinta</a:t>
            </a:r>
            <a:r>
              <a:rPr lang="en-US" dirty="0" smtClean="0"/>
              <a:t> </a:t>
            </a:r>
            <a:r>
              <a:rPr lang="en-US" dirty="0" err="1" smtClean="0"/>
              <a:t>kasih</a:t>
            </a:r>
            <a:r>
              <a:rPr lang="en-US" dirty="0" smtClean="0"/>
              <a:t> UNIVERSAL </a:t>
            </a:r>
            <a:r>
              <a:rPr lang="en-US" dirty="0" err="1" smtClean="0"/>
              <a:t>antar</a:t>
            </a:r>
            <a:r>
              <a:rPr lang="en-US" dirty="0" smtClean="0"/>
              <a:t> </a:t>
            </a:r>
            <a:r>
              <a:rPr lang="en-US" dirty="0" err="1" smtClean="0"/>
              <a:t>manusia</a:t>
            </a:r>
            <a:r>
              <a:rPr lang="en-US" dirty="0" smtClean="0"/>
              <a:t> ( </a:t>
            </a:r>
            <a:r>
              <a:rPr lang="en-US" dirty="0" err="1" smtClean="0"/>
              <a:t>berarti</a:t>
            </a:r>
            <a:r>
              <a:rPr lang="en-US" dirty="0" smtClean="0"/>
              <a:t> </a:t>
            </a:r>
            <a:r>
              <a:rPr lang="en-US" dirty="0" err="1" smtClean="0"/>
              <a:t>melampaui</a:t>
            </a:r>
            <a:r>
              <a:rPr lang="en-US" dirty="0" smtClean="0"/>
              <a:t> </a:t>
            </a:r>
            <a:r>
              <a:rPr lang="en-US" dirty="0" err="1" smtClean="0"/>
              <a:t>batas</a:t>
            </a:r>
            <a:r>
              <a:rPr lang="en-US" dirty="0" smtClean="0"/>
              <a:t> </a:t>
            </a:r>
            <a:r>
              <a:rPr lang="en-US" dirty="0" err="1" smtClean="0"/>
              <a:t>dan</a:t>
            </a:r>
            <a:r>
              <a:rPr lang="en-US" dirty="0" smtClean="0"/>
              <a:t> </a:t>
            </a:r>
            <a:r>
              <a:rPr lang="en-US" dirty="0" err="1" smtClean="0"/>
              <a:t>latar</a:t>
            </a:r>
            <a:r>
              <a:rPr lang="en-US" dirty="0" smtClean="0"/>
              <a:t> </a:t>
            </a:r>
            <a:r>
              <a:rPr lang="en-US" dirty="0" err="1" smtClean="0"/>
              <a:t>belakang</a:t>
            </a:r>
            <a:r>
              <a:rPr lang="en-US" dirty="0" smtClean="0"/>
              <a:t>) – </a:t>
            </a:r>
          </a:p>
          <a:p>
            <a:pPr marL="342900" indent="-342900">
              <a:buFont typeface="+mj-lt"/>
              <a:buAutoNum type="arabicPeriod"/>
            </a:pPr>
            <a:r>
              <a:rPr lang="en-US" dirty="0" err="1" smtClean="0"/>
              <a:t>Gereja</a:t>
            </a:r>
            <a:r>
              <a:rPr lang="en-US" dirty="0" smtClean="0"/>
              <a:t> </a:t>
            </a:r>
            <a:r>
              <a:rPr lang="en-US" dirty="0" err="1" smtClean="0"/>
              <a:t>menyadari</a:t>
            </a:r>
            <a:r>
              <a:rPr lang="en-US" dirty="0" smtClean="0"/>
              <a:t>  </a:t>
            </a:r>
            <a:r>
              <a:rPr lang="en-US" dirty="0" err="1" smtClean="0"/>
              <a:t>perlu</a:t>
            </a:r>
            <a:r>
              <a:rPr lang="en-US" dirty="0" smtClean="0"/>
              <a:t> </a:t>
            </a:r>
            <a:r>
              <a:rPr lang="en-US" dirty="0" err="1" smtClean="0"/>
              <a:t>melihat</a:t>
            </a:r>
            <a:r>
              <a:rPr lang="en-US" dirty="0" smtClean="0"/>
              <a:t> </a:t>
            </a:r>
            <a:r>
              <a:rPr lang="en-US" dirty="0" err="1" smtClean="0"/>
              <a:t>hal-hal</a:t>
            </a:r>
            <a:r>
              <a:rPr lang="en-US" dirty="0" smtClean="0"/>
              <a:t> yang </a:t>
            </a:r>
            <a:r>
              <a:rPr lang="en-US" dirty="0" err="1" smtClean="0"/>
              <a:t>sama</a:t>
            </a:r>
            <a:r>
              <a:rPr lang="en-US" dirty="0" smtClean="0"/>
              <a:t> yang </a:t>
            </a:r>
            <a:r>
              <a:rPr lang="en-US" dirty="0" err="1" smtClean="0"/>
              <a:t>pada</a:t>
            </a:r>
            <a:r>
              <a:rPr lang="en-US" dirty="0" smtClean="0"/>
              <a:t> </a:t>
            </a:r>
            <a:r>
              <a:rPr lang="en-US" dirty="0" err="1" smtClean="0"/>
              <a:t>umumnya</a:t>
            </a:r>
            <a:r>
              <a:rPr lang="en-US" dirty="0" smtClean="0"/>
              <a:t> </a:t>
            </a:r>
            <a:r>
              <a:rPr lang="en-US" dirty="0" err="1" smtClean="0"/>
              <a:t>ada</a:t>
            </a:r>
            <a:r>
              <a:rPr lang="en-US" dirty="0" smtClean="0"/>
              <a:t> </a:t>
            </a:r>
            <a:r>
              <a:rPr lang="en-US" dirty="0" err="1" smtClean="0"/>
              <a:t>pada</a:t>
            </a:r>
            <a:r>
              <a:rPr lang="en-US" dirty="0" smtClean="0"/>
              <a:t> </a:t>
            </a:r>
            <a:r>
              <a:rPr lang="en-US" dirty="0" err="1" smtClean="0"/>
              <a:t>semua</a:t>
            </a:r>
            <a:r>
              <a:rPr lang="en-US" dirty="0" smtClean="0"/>
              <a:t> </a:t>
            </a:r>
            <a:r>
              <a:rPr lang="en-US" dirty="0" err="1" smtClean="0"/>
              <a:t>bangsa</a:t>
            </a:r>
            <a:r>
              <a:rPr lang="en-US" dirty="0" smtClean="0"/>
              <a:t>, agama, </a:t>
            </a:r>
            <a:r>
              <a:rPr lang="en-US" dirty="0" err="1" smtClean="0"/>
              <a:t>manusia</a:t>
            </a:r>
            <a:r>
              <a:rPr lang="en-US" dirty="0" smtClean="0"/>
              <a:t>  </a:t>
            </a:r>
            <a:r>
              <a:rPr lang="en-US" dirty="0" err="1" smtClean="0"/>
              <a:t>sekaligus</a:t>
            </a:r>
            <a:r>
              <a:rPr lang="en-US" dirty="0" smtClean="0"/>
              <a:t> yang </a:t>
            </a:r>
            <a:r>
              <a:rPr lang="en-US" dirty="0" err="1" smtClean="0"/>
              <a:t>menjadi</a:t>
            </a:r>
            <a:r>
              <a:rPr lang="en-US" dirty="0" smtClean="0"/>
              <a:t> </a:t>
            </a:r>
            <a:r>
              <a:rPr lang="en-US" dirty="0" err="1" smtClean="0"/>
              <a:t>keprihatian</a:t>
            </a:r>
            <a:r>
              <a:rPr lang="en-US" dirty="0" smtClean="0"/>
              <a:t> </a:t>
            </a:r>
            <a:r>
              <a:rPr lang="en-US" dirty="0" err="1" smtClean="0"/>
              <a:t>bersama</a:t>
            </a:r>
            <a:r>
              <a:rPr lang="en-US" dirty="0" smtClean="0"/>
              <a:t>, </a:t>
            </a:r>
            <a:r>
              <a:rPr lang="en-US" dirty="0" err="1" smtClean="0"/>
              <a:t>sebagai</a:t>
            </a:r>
            <a:r>
              <a:rPr lang="en-US" dirty="0" smtClean="0"/>
              <a:t>  “</a:t>
            </a:r>
            <a:r>
              <a:rPr lang="en-US" dirty="0" err="1" smtClean="0"/>
              <a:t>kunci</a:t>
            </a:r>
            <a:r>
              <a:rPr lang="en-US" dirty="0" smtClean="0"/>
              <a:t>” </a:t>
            </a:r>
            <a:r>
              <a:rPr lang="en-US" dirty="0" err="1" smtClean="0"/>
              <a:t>untuk</a:t>
            </a:r>
            <a:r>
              <a:rPr lang="en-US" dirty="0" smtClean="0"/>
              <a:t> </a:t>
            </a:r>
            <a:r>
              <a:rPr lang="en-US" dirty="0" err="1" smtClean="0"/>
              <a:t>membangun</a:t>
            </a:r>
            <a:r>
              <a:rPr lang="en-US" dirty="0" smtClean="0"/>
              <a:t> </a:t>
            </a:r>
            <a:r>
              <a:rPr lang="en-US" dirty="0" err="1" smtClean="0"/>
              <a:t>relasi</a:t>
            </a:r>
            <a:r>
              <a:rPr lang="en-US" dirty="0" smtClean="0"/>
              <a:t>.  - NILAI-NILAI UNIVERSAL: 	</a:t>
            </a:r>
          </a:p>
          <a:p>
            <a:pPr marL="800100" lvl="1" indent="-342900">
              <a:buFont typeface="Wingdings" panose="05000000000000000000" pitchFamily="2" charset="2"/>
              <a:buChar char="v"/>
            </a:pPr>
            <a:r>
              <a:rPr lang="en-US" dirty="0" smtClean="0"/>
              <a:t>KEMANUSIAAN ( HAM )</a:t>
            </a:r>
          </a:p>
          <a:p>
            <a:pPr marL="800100" lvl="1" indent="-342900">
              <a:buFont typeface="Wingdings" panose="05000000000000000000" pitchFamily="2" charset="2"/>
              <a:buChar char="v"/>
            </a:pPr>
            <a:r>
              <a:rPr lang="en-US" dirty="0" smtClean="0"/>
              <a:t>KEPEDULIAN TERHADAP LINGKUNGAN HIDUP</a:t>
            </a:r>
          </a:p>
          <a:p>
            <a:pPr marL="800100" lvl="1" indent="-342900">
              <a:buFont typeface="Wingdings" panose="05000000000000000000" pitchFamily="2" charset="2"/>
              <a:buChar char="v"/>
            </a:pPr>
            <a:r>
              <a:rPr lang="en-US" dirty="0" smtClean="0"/>
              <a:t>KEMISKINAN, DLL</a:t>
            </a:r>
          </a:p>
          <a:p>
            <a:pPr marL="800100" lvl="1" indent="-342900">
              <a:buFont typeface="Wingdings" panose="05000000000000000000" pitchFamily="2" charset="2"/>
              <a:buChar char="v"/>
            </a:pPr>
            <a:r>
              <a:rPr lang="en-US" dirty="0" smtClean="0">
                <a:solidFill>
                  <a:srgbClr val="FF0000"/>
                </a:solidFill>
                <a:effectLst>
                  <a:outerShdw blurRad="38100" dist="38100" dir="2700000" algn="tl">
                    <a:srgbClr val="000000">
                      <a:alpha val="43137"/>
                    </a:srgbClr>
                  </a:outerShdw>
                </a:effectLst>
              </a:rPr>
              <a:t>BUKAN PADA IDEOLOGI AGAMA</a:t>
            </a:r>
            <a:endParaRPr lang="en-US"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8459799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ircle(in)">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circle(in)">
                                      <p:cBhvr>
                                        <p:cTn id="37" dur="2000"/>
                                        <p:tgtEl>
                                          <p:spTgt spid="3">
                                            <p:txEl>
                                              <p:pRg st="6" end="6"/>
                                            </p:txEl>
                                          </p:spTgt>
                                        </p:tgtEl>
                                      </p:cBhvr>
                                    </p:animEffect>
                                  </p:childTnLst>
                                </p:cTn>
                              </p:par>
                              <p:par>
                                <p:cTn id="38" presetID="6" presetClass="entr" presetSubtype="16" fill="hold" nodeType="with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circle(in)">
                                      <p:cBhvr>
                                        <p:cTn id="40" dur="2000"/>
                                        <p:tgtEl>
                                          <p:spTgt spid="3">
                                            <p:txEl>
                                              <p:pRg st="7" end="7"/>
                                            </p:txEl>
                                          </p:spTgt>
                                        </p:tgtEl>
                                      </p:cBhvr>
                                    </p:animEffect>
                                  </p:childTnLst>
                                </p:cTn>
                              </p:par>
                              <p:par>
                                <p:cTn id="41" presetID="6" presetClass="entr" presetSubtype="16" fill="hold"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circle(in)">
                                      <p:cBhvr>
                                        <p:cTn id="43" dur="2000"/>
                                        <p:tgtEl>
                                          <p:spTgt spid="3">
                                            <p:txEl>
                                              <p:pRg st="8" end="8"/>
                                            </p:txEl>
                                          </p:spTgt>
                                        </p:tgtEl>
                                      </p:cBhvr>
                                    </p:animEffect>
                                  </p:childTnLst>
                                </p:cTn>
                              </p:par>
                              <p:par>
                                <p:cTn id="44" presetID="6" presetClass="entr" presetSubtype="16" fill="hold" nodeType="with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animEffect transition="in" filter="circle(in)">
                                      <p:cBhvr>
                                        <p:cTn id="46" dur="2000"/>
                                        <p:tgtEl>
                                          <p:spTgt spid="3">
                                            <p:txEl>
                                              <p:pRg st="9" end="9"/>
                                            </p:txEl>
                                          </p:spTgt>
                                        </p:tgtEl>
                                      </p:cBhvr>
                                    </p:animEffect>
                                  </p:childTnLst>
                                </p:cTn>
                              </p:par>
                              <p:par>
                                <p:cTn id="47" presetID="6" presetClass="entr" presetSubtype="16" fill="hold" nodeType="with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Effect transition="in" filter="circle(in)">
                                      <p:cBhvr>
                                        <p:cTn id="49"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82000" cy="457200"/>
          </a:xfrm>
        </p:spPr>
        <p:txBody>
          <a:bodyPr>
            <a:noAutofit/>
          </a:bodyPr>
          <a:lstStyle/>
          <a:p>
            <a:pPr algn="ctr"/>
            <a:r>
              <a:rPr lang="en-U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PANDANGAN GEREJA TENTANG BERAGAMA &amp; HIDUP KEAGAMAAN</a:t>
            </a:r>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TextBox 2"/>
          <p:cNvSpPr txBox="1"/>
          <p:nvPr/>
        </p:nvSpPr>
        <p:spPr>
          <a:xfrm>
            <a:off x="547255" y="838199"/>
            <a:ext cx="8153400" cy="2031325"/>
          </a:xfrm>
          <a:prstGeom prst="rect">
            <a:avLst/>
          </a:prstGeom>
          <a:noFill/>
        </p:spPr>
        <p:txBody>
          <a:bodyPr wrap="square" rtlCol="0">
            <a:spAutoFit/>
          </a:bodyPr>
          <a:lstStyle/>
          <a:p>
            <a:r>
              <a:rPr lang="en-US" dirty="0" smtClean="0"/>
              <a:t>INTI SARI:  </a:t>
            </a:r>
            <a:r>
              <a:rPr lang="en-US" dirty="0" smtClean="0">
                <a:effectLst>
                  <a:outerShdw blurRad="38100" dist="38100" dir="2700000" algn="tl">
                    <a:srgbClr val="000000">
                      <a:alpha val="43137"/>
                    </a:srgbClr>
                  </a:outerShdw>
                </a:effectLst>
                <a:latin typeface="Berlin Sans FB Demi" panose="020E0802020502020306" pitchFamily="34" charset="0"/>
              </a:rPr>
              <a:t>PANDANGAN</a:t>
            </a:r>
          </a:p>
          <a:p>
            <a:r>
              <a:rPr lang="en-US" dirty="0"/>
              <a:t>	</a:t>
            </a:r>
            <a:r>
              <a:rPr lang="en-US" dirty="0" smtClean="0"/>
              <a:t>      NOSTRA AETATE ( DI ANTARA KITA ) ART. 1</a:t>
            </a:r>
          </a:p>
          <a:p>
            <a:endParaRPr lang="en-US" dirty="0" smtClean="0"/>
          </a:p>
          <a:p>
            <a:pPr marL="342900" indent="-342900">
              <a:buFont typeface="+mj-lt"/>
              <a:buAutoNum type="arabicPeriod"/>
            </a:pPr>
            <a:r>
              <a:rPr lang="en-US" dirty="0" err="1" smtClean="0"/>
              <a:t>Semua</a:t>
            </a:r>
            <a:r>
              <a:rPr lang="en-US" dirty="0" smtClean="0"/>
              <a:t> </a:t>
            </a:r>
            <a:r>
              <a:rPr lang="en-US" dirty="0" err="1" smtClean="0"/>
              <a:t>bangsa</a:t>
            </a:r>
            <a:r>
              <a:rPr lang="en-US" dirty="0" smtClean="0"/>
              <a:t> </a:t>
            </a:r>
            <a:r>
              <a:rPr lang="en-US" dirty="0" err="1" smtClean="0"/>
              <a:t>adalah</a:t>
            </a:r>
            <a:r>
              <a:rPr lang="en-US" dirty="0" smtClean="0"/>
              <a:t> : </a:t>
            </a:r>
          </a:p>
          <a:p>
            <a:pPr marL="800100" lvl="1" indent="-342900">
              <a:buFont typeface="Courier New" panose="02070309020205020404" pitchFamily="49" charset="0"/>
              <a:buChar char="o"/>
            </a:pPr>
            <a:r>
              <a:rPr lang="en-US" dirty="0" err="1" smtClean="0"/>
              <a:t>Satu</a:t>
            </a:r>
            <a:r>
              <a:rPr lang="en-US" dirty="0" smtClean="0"/>
              <a:t> </a:t>
            </a:r>
            <a:r>
              <a:rPr lang="en-US" dirty="0" err="1" smtClean="0"/>
              <a:t>Masyarakat</a:t>
            </a:r>
            <a:endParaRPr lang="en-US" dirty="0"/>
          </a:p>
          <a:p>
            <a:pPr marL="800100" lvl="1" indent="-342900">
              <a:buFont typeface="Courier New" panose="02070309020205020404" pitchFamily="49" charset="0"/>
              <a:buChar char="o"/>
            </a:pPr>
            <a:r>
              <a:rPr lang="en-US" dirty="0" err="1" smtClean="0"/>
              <a:t>Satu</a:t>
            </a:r>
            <a:r>
              <a:rPr lang="en-US" dirty="0" smtClean="0"/>
              <a:t> </a:t>
            </a:r>
            <a:r>
              <a:rPr lang="en-US" dirty="0" err="1" smtClean="0"/>
              <a:t>asal</a:t>
            </a:r>
            <a:r>
              <a:rPr lang="en-US" dirty="0" smtClean="0"/>
              <a:t> </a:t>
            </a:r>
            <a:r>
              <a:rPr lang="en-US" dirty="0" err="1" smtClean="0"/>
              <a:t>dan</a:t>
            </a:r>
            <a:r>
              <a:rPr lang="en-US" dirty="0" smtClean="0"/>
              <a:t> </a:t>
            </a:r>
            <a:r>
              <a:rPr lang="en-US" dirty="0" err="1" smtClean="0"/>
              <a:t>satu</a:t>
            </a:r>
            <a:r>
              <a:rPr lang="en-US" dirty="0" smtClean="0"/>
              <a:t> </a:t>
            </a:r>
            <a:r>
              <a:rPr lang="en-US" dirty="0" err="1" smtClean="0"/>
              <a:t>tujuan</a:t>
            </a:r>
            <a:r>
              <a:rPr lang="en-US" dirty="0" smtClean="0"/>
              <a:t>, </a:t>
            </a:r>
            <a:r>
              <a:rPr lang="en-US" dirty="0" err="1" smtClean="0"/>
              <a:t>yaitu</a:t>
            </a:r>
            <a:r>
              <a:rPr lang="en-US" dirty="0" smtClean="0"/>
              <a:t> ALLAH</a:t>
            </a:r>
          </a:p>
          <a:p>
            <a:pPr marL="800100" lvl="1" indent="-342900">
              <a:buFont typeface="Courier New" panose="02070309020205020404" pitchFamily="49" charset="0"/>
              <a:buChar char="o"/>
            </a:pPr>
            <a:r>
              <a:rPr lang="en-US" dirty="0" err="1" smtClean="0"/>
              <a:t>Satu</a:t>
            </a:r>
            <a:r>
              <a:rPr lang="en-US" dirty="0" smtClean="0"/>
              <a:t> </a:t>
            </a:r>
            <a:r>
              <a:rPr lang="en-US" dirty="0" err="1" smtClean="0"/>
              <a:t>tugas</a:t>
            </a:r>
            <a:r>
              <a:rPr lang="en-US" dirty="0" smtClean="0"/>
              <a:t> : </a:t>
            </a:r>
            <a:r>
              <a:rPr lang="en-US" dirty="0" err="1" smtClean="0"/>
              <a:t>menyatakan</a:t>
            </a:r>
            <a:r>
              <a:rPr lang="en-US" dirty="0" smtClean="0"/>
              <a:t>/</a:t>
            </a:r>
            <a:r>
              <a:rPr lang="en-US" dirty="0" err="1" smtClean="0"/>
              <a:t>menghadirkan</a:t>
            </a:r>
            <a:r>
              <a:rPr lang="en-US" dirty="0" smtClean="0"/>
              <a:t> ALLAH di </a:t>
            </a:r>
            <a:r>
              <a:rPr lang="en-US" dirty="0" err="1" smtClean="0"/>
              <a:t>tengah</a:t>
            </a:r>
            <a:r>
              <a:rPr lang="en-US" dirty="0" smtClean="0"/>
              <a:t> </a:t>
            </a:r>
            <a:r>
              <a:rPr lang="en-US" dirty="0" err="1" smtClean="0"/>
              <a:t>dunia</a:t>
            </a:r>
            <a:endParaRPr lang="en-US" dirty="0"/>
          </a:p>
        </p:txBody>
      </p:sp>
      <p:sp>
        <p:nvSpPr>
          <p:cNvPr id="4" name="Rectangle 3"/>
          <p:cNvSpPr/>
          <p:nvPr/>
        </p:nvSpPr>
        <p:spPr>
          <a:xfrm>
            <a:off x="533400" y="2990671"/>
            <a:ext cx="7010400" cy="2862322"/>
          </a:xfrm>
          <a:prstGeom prst="rect">
            <a:avLst/>
          </a:prstGeom>
        </p:spPr>
        <p:txBody>
          <a:bodyPr wrap="square">
            <a:spAutoFit/>
          </a:bodyPr>
          <a:lstStyle/>
          <a:p>
            <a:pPr marL="342900" indent="-342900">
              <a:buFont typeface="+mj-lt"/>
              <a:buAutoNum type="arabicPeriod" startAt="2"/>
            </a:pPr>
            <a:r>
              <a:rPr lang="en-US" dirty="0" err="1" smtClean="0"/>
              <a:t>Untuk</a:t>
            </a:r>
            <a:r>
              <a:rPr lang="en-US" dirty="0" smtClean="0"/>
              <a:t> </a:t>
            </a:r>
            <a:r>
              <a:rPr lang="en-US" dirty="0" err="1" smtClean="0"/>
              <a:t>mengenal</a:t>
            </a:r>
            <a:r>
              <a:rPr lang="en-US" dirty="0" smtClean="0"/>
              <a:t> ALLAH, </a:t>
            </a:r>
            <a:r>
              <a:rPr lang="en-US" dirty="0" err="1" smtClean="0"/>
              <a:t>manusia</a:t>
            </a:r>
            <a:r>
              <a:rPr lang="en-US" dirty="0" smtClean="0"/>
              <a:t> </a:t>
            </a:r>
            <a:r>
              <a:rPr lang="en-US" dirty="0" err="1" smtClean="0"/>
              <a:t>belajar</a:t>
            </a:r>
            <a:r>
              <a:rPr lang="en-US" dirty="0" smtClean="0"/>
              <a:t> </a:t>
            </a:r>
            <a:r>
              <a:rPr lang="en-US" dirty="0" err="1" smtClean="0"/>
              <a:t>pada</a:t>
            </a:r>
            <a:r>
              <a:rPr lang="en-US" dirty="0" smtClean="0"/>
              <a:t> AGAMA, </a:t>
            </a:r>
            <a:r>
              <a:rPr lang="en-US" dirty="0" err="1" smtClean="0"/>
              <a:t>karena</a:t>
            </a:r>
            <a:r>
              <a:rPr lang="en-US" dirty="0" smtClean="0"/>
              <a:t> </a:t>
            </a:r>
            <a:r>
              <a:rPr lang="en-US" dirty="0" err="1" smtClean="0"/>
              <a:t>pada</a:t>
            </a:r>
            <a:r>
              <a:rPr lang="en-US" dirty="0" smtClean="0"/>
              <a:t> agama-</a:t>
            </a:r>
            <a:r>
              <a:rPr lang="en-US" dirty="0" err="1" smtClean="0"/>
              <a:t>lah</a:t>
            </a:r>
            <a:r>
              <a:rPr lang="en-US" dirty="0" smtClean="0"/>
              <a:t> </a:t>
            </a:r>
            <a:r>
              <a:rPr lang="en-US" dirty="0" err="1" smtClean="0"/>
              <a:t>manusia</a:t>
            </a:r>
            <a:r>
              <a:rPr lang="en-US" dirty="0" smtClean="0"/>
              <a:t> </a:t>
            </a:r>
            <a:r>
              <a:rPr lang="en-US" dirty="0" err="1" smtClean="0"/>
              <a:t>dapat</a:t>
            </a:r>
            <a:r>
              <a:rPr lang="en-US" dirty="0" smtClean="0"/>
              <a:t> </a:t>
            </a:r>
            <a:r>
              <a:rPr lang="en-US" dirty="0" err="1" smtClean="0"/>
              <a:t>menemukan</a:t>
            </a:r>
            <a:r>
              <a:rPr lang="en-US" dirty="0" smtClean="0"/>
              <a:t> </a:t>
            </a:r>
            <a:r>
              <a:rPr lang="en-US" dirty="0" err="1" smtClean="0"/>
              <a:t>jawaban-jawaban</a:t>
            </a:r>
            <a:r>
              <a:rPr lang="en-US" dirty="0" smtClean="0"/>
              <a:t> </a:t>
            </a:r>
            <a:r>
              <a:rPr lang="en-US" dirty="0" err="1" smtClean="0"/>
              <a:t>tentang</a:t>
            </a:r>
            <a:r>
              <a:rPr lang="en-US" dirty="0" smtClean="0"/>
              <a:t> </a:t>
            </a:r>
            <a:r>
              <a:rPr lang="en-US" dirty="0" err="1" smtClean="0"/>
              <a:t>teka-teki</a:t>
            </a:r>
            <a:r>
              <a:rPr lang="en-US" dirty="0" smtClean="0"/>
              <a:t> </a:t>
            </a:r>
            <a:r>
              <a:rPr lang="en-US" dirty="0" err="1" smtClean="0"/>
              <a:t>keadaan</a:t>
            </a:r>
            <a:r>
              <a:rPr lang="en-US" dirty="0" smtClean="0"/>
              <a:t> </a:t>
            </a:r>
            <a:r>
              <a:rPr lang="en-US" dirty="0" err="1" smtClean="0"/>
              <a:t>manusia</a:t>
            </a:r>
            <a:r>
              <a:rPr lang="en-US" dirty="0" smtClean="0"/>
              <a:t>, </a:t>
            </a:r>
            <a:r>
              <a:rPr lang="en-US" dirty="0" err="1" smtClean="0"/>
              <a:t>seperti</a:t>
            </a:r>
            <a:r>
              <a:rPr lang="en-US" dirty="0" smtClean="0"/>
              <a:t>:</a:t>
            </a:r>
          </a:p>
          <a:p>
            <a:pPr marL="800100" lvl="1" indent="-342900">
              <a:buBlip>
                <a:blip r:embed="rId3"/>
              </a:buBlip>
            </a:pPr>
            <a:r>
              <a:rPr lang="en-US" dirty="0" err="1" smtClean="0"/>
              <a:t>Siapakah</a:t>
            </a:r>
            <a:r>
              <a:rPr lang="en-US" dirty="0" smtClean="0"/>
              <a:t> </a:t>
            </a:r>
            <a:r>
              <a:rPr lang="en-US" dirty="0" err="1" smtClean="0"/>
              <a:t>manusia</a:t>
            </a:r>
            <a:r>
              <a:rPr lang="en-US" dirty="0" smtClean="0"/>
              <a:t>, </a:t>
            </a:r>
            <a:r>
              <a:rPr lang="en-US" dirty="0" err="1" smtClean="0"/>
              <a:t>manakah</a:t>
            </a:r>
            <a:r>
              <a:rPr lang="en-US" dirty="0" smtClean="0"/>
              <a:t> </a:t>
            </a:r>
            <a:r>
              <a:rPr lang="en-US" dirty="0" err="1" smtClean="0"/>
              <a:t>asal</a:t>
            </a:r>
            <a:r>
              <a:rPr lang="en-US" dirty="0" smtClean="0"/>
              <a:t> </a:t>
            </a:r>
            <a:r>
              <a:rPr lang="en-US" dirty="0" err="1" smtClean="0"/>
              <a:t>dan</a:t>
            </a:r>
            <a:r>
              <a:rPr lang="en-US" dirty="0" smtClean="0"/>
              <a:t> </a:t>
            </a:r>
            <a:r>
              <a:rPr lang="en-US" dirty="0" err="1" smtClean="0"/>
              <a:t>tujuannya</a:t>
            </a:r>
            <a:endParaRPr lang="en-US" dirty="0" smtClean="0"/>
          </a:p>
          <a:p>
            <a:pPr marL="800100" lvl="1" indent="-342900">
              <a:buBlip>
                <a:blip r:embed="rId3"/>
              </a:buBlip>
            </a:pPr>
            <a:r>
              <a:rPr lang="en-US" dirty="0" err="1" smtClean="0"/>
              <a:t>Apa</a:t>
            </a:r>
            <a:r>
              <a:rPr lang="en-US" dirty="0" smtClean="0"/>
              <a:t> </a:t>
            </a:r>
            <a:r>
              <a:rPr lang="en-US" dirty="0" err="1" smtClean="0"/>
              <a:t>itu</a:t>
            </a:r>
            <a:r>
              <a:rPr lang="en-US" dirty="0" smtClean="0"/>
              <a:t> </a:t>
            </a:r>
            <a:r>
              <a:rPr lang="en-US" dirty="0" err="1" smtClean="0"/>
              <a:t>kebaikan</a:t>
            </a:r>
            <a:r>
              <a:rPr lang="en-US" dirty="0" smtClean="0"/>
              <a:t> </a:t>
            </a:r>
            <a:r>
              <a:rPr lang="en-US" dirty="0" err="1" smtClean="0"/>
              <a:t>dan</a:t>
            </a:r>
            <a:r>
              <a:rPr lang="en-US" dirty="0" smtClean="0"/>
              <a:t> </a:t>
            </a:r>
            <a:r>
              <a:rPr lang="en-US" dirty="0" err="1" smtClean="0"/>
              <a:t>apa</a:t>
            </a:r>
            <a:r>
              <a:rPr lang="en-US" dirty="0" smtClean="0"/>
              <a:t> </a:t>
            </a:r>
            <a:r>
              <a:rPr lang="en-US" dirty="0" err="1" smtClean="0"/>
              <a:t>itu</a:t>
            </a:r>
            <a:r>
              <a:rPr lang="en-US" dirty="0" smtClean="0"/>
              <a:t> </a:t>
            </a:r>
            <a:r>
              <a:rPr lang="en-US" dirty="0" err="1" smtClean="0"/>
              <a:t>dosa</a:t>
            </a:r>
            <a:endParaRPr lang="en-US" dirty="0" smtClean="0"/>
          </a:p>
          <a:p>
            <a:pPr marL="800100" lvl="1" indent="-342900">
              <a:buBlip>
                <a:blip r:embed="rId3"/>
              </a:buBlip>
            </a:pPr>
            <a:r>
              <a:rPr lang="en-US" dirty="0" smtClean="0"/>
              <a:t>Dari </a:t>
            </a:r>
            <a:r>
              <a:rPr lang="en-US" dirty="0" err="1" smtClean="0"/>
              <a:t>mana</a:t>
            </a:r>
            <a:r>
              <a:rPr lang="en-US" dirty="0" smtClean="0"/>
              <a:t> </a:t>
            </a:r>
            <a:r>
              <a:rPr lang="en-US" dirty="0" err="1" smtClean="0"/>
              <a:t>asal</a:t>
            </a:r>
            <a:r>
              <a:rPr lang="en-US" dirty="0" smtClean="0"/>
              <a:t> </a:t>
            </a:r>
            <a:r>
              <a:rPr lang="en-US" dirty="0" err="1" smtClean="0"/>
              <a:t>penderitaan</a:t>
            </a:r>
            <a:r>
              <a:rPr lang="en-US" dirty="0" smtClean="0"/>
              <a:t> </a:t>
            </a:r>
            <a:r>
              <a:rPr lang="en-US" dirty="0" err="1" smtClean="0"/>
              <a:t>dan</a:t>
            </a:r>
            <a:r>
              <a:rPr lang="en-US" dirty="0" smtClean="0"/>
              <a:t> </a:t>
            </a:r>
            <a:r>
              <a:rPr lang="en-US" dirty="0" err="1" smtClean="0"/>
              <a:t>apa</a:t>
            </a:r>
            <a:r>
              <a:rPr lang="en-US" dirty="0" smtClean="0"/>
              <a:t> </a:t>
            </a:r>
            <a:r>
              <a:rPr lang="en-US" dirty="0" err="1" smtClean="0"/>
              <a:t>tujuannya</a:t>
            </a:r>
            <a:endParaRPr lang="en-US" dirty="0" smtClean="0"/>
          </a:p>
          <a:p>
            <a:pPr marL="800100" lvl="1" indent="-342900">
              <a:buBlip>
                <a:blip r:embed="rId3"/>
              </a:buBlip>
            </a:pPr>
            <a:r>
              <a:rPr lang="en-US" dirty="0" err="1" smtClean="0"/>
              <a:t>Mana</a:t>
            </a:r>
            <a:r>
              <a:rPr lang="en-US" dirty="0" smtClean="0"/>
              <a:t> </a:t>
            </a:r>
            <a:r>
              <a:rPr lang="en-US" dirty="0" err="1" smtClean="0"/>
              <a:t>jalan</a:t>
            </a:r>
            <a:r>
              <a:rPr lang="en-US" dirty="0" smtClean="0"/>
              <a:t> </a:t>
            </a:r>
            <a:r>
              <a:rPr lang="en-US" dirty="0" err="1" smtClean="0"/>
              <a:t>untuk</a:t>
            </a:r>
            <a:r>
              <a:rPr lang="en-US" dirty="0" smtClean="0"/>
              <a:t> </a:t>
            </a:r>
            <a:r>
              <a:rPr lang="en-US" dirty="0" err="1" smtClean="0"/>
              <a:t>memperoleh</a:t>
            </a:r>
            <a:r>
              <a:rPr lang="en-US" dirty="0" smtClean="0"/>
              <a:t> </a:t>
            </a:r>
            <a:r>
              <a:rPr lang="en-US" dirty="0" err="1" smtClean="0"/>
              <a:t>kebahagiaan</a:t>
            </a:r>
            <a:endParaRPr lang="en-US" dirty="0" smtClean="0"/>
          </a:p>
          <a:p>
            <a:pPr marL="800100" lvl="1" indent="-342900">
              <a:buBlip>
                <a:blip r:embed="rId3"/>
              </a:buBlip>
            </a:pPr>
            <a:r>
              <a:rPr lang="en-US" dirty="0" err="1" smtClean="0"/>
              <a:t>Apa</a:t>
            </a:r>
            <a:r>
              <a:rPr lang="en-US" dirty="0" smtClean="0"/>
              <a:t> </a:t>
            </a:r>
            <a:r>
              <a:rPr lang="en-US" dirty="0" err="1" smtClean="0"/>
              <a:t>itu</a:t>
            </a:r>
            <a:r>
              <a:rPr lang="en-US" dirty="0" smtClean="0"/>
              <a:t> </a:t>
            </a:r>
            <a:r>
              <a:rPr lang="en-US" dirty="0" err="1" smtClean="0"/>
              <a:t>maut</a:t>
            </a:r>
            <a:r>
              <a:rPr lang="en-US" dirty="0" smtClean="0"/>
              <a:t>/</a:t>
            </a:r>
            <a:r>
              <a:rPr lang="en-US" dirty="0" err="1" smtClean="0"/>
              <a:t>kematian</a:t>
            </a:r>
            <a:r>
              <a:rPr lang="en-US" dirty="0" smtClean="0"/>
              <a:t>, </a:t>
            </a:r>
            <a:r>
              <a:rPr lang="en-US" dirty="0" err="1" smtClean="0"/>
              <a:t>pengadilan</a:t>
            </a:r>
            <a:r>
              <a:rPr lang="en-US" dirty="0"/>
              <a:t> </a:t>
            </a:r>
            <a:r>
              <a:rPr lang="en-US" dirty="0" err="1" smtClean="0"/>
              <a:t>terakhir</a:t>
            </a:r>
            <a:r>
              <a:rPr lang="en-US" dirty="0" smtClean="0"/>
              <a:t>, </a:t>
            </a:r>
            <a:r>
              <a:rPr lang="en-US" dirty="0" err="1" smtClean="0"/>
              <a:t>pembalasan</a:t>
            </a:r>
            <a:r>
              <a:rPr lang="en-US" dirty="0" smtClean="0"/>
              <a:t> </a:t>
            </a:r>
            <a:r>
              <a:rPr lang="en-US" dirty="0" err="1" smtClean="0"/>
              <a:t>sesudah</a:t>
            </a:r>
            <a:r>
              <a:rPr lang="en-US" dirty="0" smtClean="0"/>
              <a:t> </a:t>
            </a:r>
            <a:r>
              <a:rPr lang="en-US" dirty="0" err="1" smtClean="0"/>
              <a:t>kematian</a:t>
            </a:r>
            <a:endParaRPr lang="en-US" dirty="0" smtClean="0"/>
          </a:p>
          <a:p>
            <a:pPr marL="800100" lvl="1" indent="-342900">
              <a:buBlip>
                <a:blip r:embed="rId3"/>
              </a:buBlip>
            </a:pPr>
            <a:r>
              <a:rPr lang="en-US" dirty="0" err="1" smtClean="0"/>
              <a:t>Siapakah</a:t>
            </a:r>
            <a:r>
              <a:rPr lang="en-US" dirty="0" smtClean="0"/>
              <a:t> ALLAH</a:t>
            </a:r>
          </a:p>
        </p:txBody>
      </p:sp>
    </p:spTree>
    <p:extLst>
      <p:ext uri="{BB962C8B-B14F-4D97-AF65-F5344CB8AC3E}">
        <p14:creationId xmlns:p14="http://schemas.microsoft.com/office/powerpoint/2010/main" val="398093496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685800"/>
            <a:ext cx="7543800" cy="5029200"/>
          </a:xfrm>
        </p:spPr>
        <p:txBody>
          <a:bodyPr>
            <a:normAutofit fontScale="92500"/>
          </a:bodyPr>
          <a:lstStyle/>
          <a:p>
            <a:r>
              <a:rPr lang="en-US"/>
              <a:t>Nostra Aetate Art. 1 :Gereja Katolik memandang pentingnya agama dalam kehidupan manusia.Pandangan Gereja Katolik itu dirumuskan dalam Nostra Aetate Art. 1 (NostraAetate : dokumen Gereja dari Konsili Vatikan II yang mengajarkan </a:t>
            </a:r>
            <a:r>
              <a:rPr lang="en-US" smtClean="0"/>
              <a:t>pandangan tentang </a:t>
            </a:r>
            <a:r>
              <a:rPr lang="en-US"/>
              <a:t>hubungan antar agama).: (isinya) </a:t>
            </a:r>
          </a:p>
          <a:p>
            <a:pPr marL="457200" indent="-457200">
              <a:buFont typeface="+mj-lt"/>
              <a:buAutoNum type="arabicPeriod"/>
            </a:pPr>
            <a:r>
              <a:rPr lang="en-US" smtClean="0"/>
              <a:t>Agama-agama </a:t>
            </a:r>
            <a:r>
              <a:rPr lang="en-US"/>
              <a:t>memberikan jawaban atas pertanyaan-pertanyaan manusia tentang </a:t>
            </a:r>
            <a:r>
              <a:rPr lang="en-US" smtClean="0"/>
              <a:t>asal dan </a:t>
            </a:r>
            <a:r>
              <a:rPr lang="en-US"/>
              <a:t>tujuan </a:t>
            </a:r>
            <a:r>
              <a:rPr lang="en-US" smtClean="0"/>
              <a:t>hidupnya</a:t>
            </a:r>
            <a:r>
              <a:rPr lang="en-US"/>
              <a:t>, makna kematian, makna sakit dan penderitaan, dan rahasiakehidupan </a:t>
            </a:r>
            <a:r>
              <a:rPr lang="en-US" smtClean="0"/>
              <a:t>lainnya.</a:t>
            </a:r>
          </a:p>
          <a:p>
            <a:pPr marL="457200" indent="-457200">
              <a:buFont typeface="+mj-lt"/>
              <a:buAutoNum type="arabicPeriod"/>
            </a:pPr>
            <a:r>
              <a:rPr lang="en-US" smtClean="0"/>
              <a:t>Semua </a:t>
            </a:r>
            <a:r>
              <a:rPr lang="en-US"/>
              <a:t>agama mempunyai tujuan akhir yang sama, yaitu Allah. Melalui agamamanusia diberitahu bahwa jawaban-jawaban atas pertanyaan tentang rahasia hidupnyaditemukan dalam Allah sebagai Pencipta, Penyelenggara, dan tujuan hidup manusia.</a:t>
            </a:r>
          </a:p>
        </p:txBody>
      </p:sp>
    </p:spTree>
    <p:extLst>
      <p:ext uri="{BB962C8B-B14F-4D97-AF65-F5344CB8AC3E}">
        <p14:creationId xmlns:p14="http://schemas.microsoft.com/office/powerpoint/2010/main" val="149135504"/>
      </p:ext>
    </p:extLst>
  </p:cSld>
  <p:clrMapOvr>
    <a:masterClrMapping/>
  </p:clrMapOvr>
  <p:transition spd="slow">
    <p:randomBar dir="ver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3855"/>
            <a:ext cx="8382000" cy="457200"/>
          </a:xfrm>
        </p:spPr>
        <p:txBody>
          <a:bodyPr>
            <a:noAutofit/>
          </a:bodyPr>
          <a:lstStyle/>
          <a:p>
            <a:pPr algn="ctr"/>
            <a:r>
              <a:rPr lang="en-U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PERBANDINGAN  AGAMA – AGAMA DI DUNIA</a:t>
            </a:r>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aphicFrame>
        <p:nvGraphicFramePr>
          <p:cNvPr id="3" name="Table 2"/>
          <p:cNvGraphicFramePr>
            <a:graphicFrameLocks noGrp="1"/>
          </p:cNvGraphicFramePr>
          <p:nvPr>
            <p:extLst>
              <p:ext uri="{D42A27DB-BD31-4B8C-83A1-F6EECF244321}">
                <p14:modId xmlns:p14="http://schemas.microsoft.com/office/powerpoint/2010/main" val="1214304127"/>
              </p:ext>
            </p:extLst>
          </p:nvPr>
        </p:nvGraphicFramePr>
        <p:xfrm>
          <a:off x="304800" y="533401"/>
          <a:ext cx="8381999" cy="5980854"/>
        </p:xfrm>
        <a:graphic>
          <a:graphicData uri="http://schemas.openxmlformats.org/drawingml/2006/table">
            <a:tbl>
              <a:tblPr firstRow="1" bandRow="1">
                <a:tableStyleId>{5C22544A-7EE6-4342-B048-85BDC9FD1C3A}</a:tableStyleId>
              </a:tblPr>
              <a:tblGrid>
                <a:gridCol w="2343355"/>
                <a:gridCol w="6038644"/>
              </a:tblGrid>
              <a:tr h="686741">
                <a:tc>
                  <a:txBody>
                    <a:bodyPr/>
                    <a:lstStyle/>
                    <a:p>
                      <a:pPr algn="ctr"/>
                      <a:r>
                        <a:rPr lang="en-US" sz="2400" smtClean="0"/>
                        <a:t>MISTERI </a:t>
                      </a:r>
                      <a:endParaRPr lang="en-US" sz="2400" dirty="0"/>
                    </a:p>
                  </a:txBody>
                  <a:tcPr anchor="ctr">
                    <a:lnR w="12700" cap="flat" cmpd="sng" algn="ctr">
                      <a:solidFill>
                        <a:schemeClr val="tx1"/>
                      </a:solidFill>
                      <a:prstDash val="solid"/>
                      <a:round/>
                      <a:headEnd type="none" w="med" len="med"/>
                      <a:tailEnd type="none" w="med" len="med"/>
                    </a:lnR>
                  </a:tcPr>
                </a:tc>
                <a:tc>
                  <a:txBody>
                    <a:bodyPr/>
                    <a:lstStyle/>
                    <a:p>
                      <a:pPr algn="ctr"/>
                      <a:r>
                        <a:rPr lang="en-US" sz="2400" smtClean="0"/>
                        <a:t>ISI</a:t>
                      </a:r>
                      <a:r>
                        <a:rPr lang="en-US" sz="2400" baseline="0" smtClean="0"/>
                        <a:t> SINGKAT !!</a:t>
                      </a:r>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903111">
                <a:tc>
                  <a:txBody>
                    <a:bodyPr/>
                    <a:lstStyle/>
                    <a:p>
                      <a:r>
                        <a:rPr lang="en-US" dirty="0" err="1" smtClean="0"/>
                        <a:t>Siapakah</a:t>
                      </a:r>
                      <a:r>
                        <a:rPr lang="en-US" dirty="0" smtClean="0"/>
                        <a:t> </a:t>
                      </a:r>
                      <a:r>
                        <a:rPr lang="en-US" dirty="0" err="1" smtClean="0"/>
                        <a:t>manusia</a:t>
                      </a:r>
                      <a:r>
                        <a:rPr lang="en-US" dirty="0" smtClean="0"/>
                        <a:t>, </a:t>
                      </a:r>
                      <a:r>
                        <a:rPr lang="en-US" dirty="0" err="1" smtClean="0"/>
                        <a:t>asal</a:t>
                      </a:r>
                      <a:r>
                        <a:rPr lang="en-US" dirty="0" smtClean="0"/>
                        <a:t> </a:t>
                      </a:r>
                      <a:r>
                        <a:rPr lang="en-US" dirty="0" err="1" smtClean="0"/>
                        <a:t>dan</a:t>
                      </a:r>
                      <a:r>
                        <a:rPr lang="en-US" dirty="0" smtClean="0"/>
                        <a:t> </a:t>
                      </a:r>
                      <a:r>
                        <a:rPr lang="en-US" dirty="0" err="1" smtClean="0"/>
                        <a:t>tujuan</a:t>
                      </a:r>
                      <a:r>
                        <a:rPr lang="en-US" dirty="0" smtClean="0"/>
                        <a:t> </a:t>
                      </a:r>
                      <a:r>
                        <a:rPr lang="en-US" dirty="0" err="1" smtClean="0"/>
                        <a:t>manusia</a:t>
                      </a:r>
                      <a:endParaRPr lang="en-US" dirty="0"/>
                    </a:p>
                  </a:txBody>
                  <a:tcPr>
                    <a:lnR w="12700" cap="flat" cmpd="sng" algn="ctr">
                      <a:solidFill>
                        <a:schemeClr val="tx1"/>
                      </a:solidFill>
                      <a:prstDash val="solid"/>
                      <a:round/>
                      <a:headEnd type="none" w="med" len="med"/>
                      <a:tailEnd type="none" w="med" len="med"/>
                    </a:ln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686741">
                <a:tc>
                  <a:txBody>
                    <a:bodyPr/>
                    <a:lstStyle/>
                    <a:p>
                      <a:r>
                        <a:rPr lang="en-US" dirty="0" err="1" smtClean="0"/>
                        <a:t>Apa</a:t>
                      </a:r>
                      <a:r>
                        <a:rPr lang="en-US" dirty="0" smtClean="0"/>
                        <a:t> </a:t>
                      </a:r>
                      <a:r>
                        <a:rPr lang="en-US" dirty="0" err="1" smtClean="0"/>
                        <a:t>itu</a:t>
                      </a:r>
                      <a:r>
                        <a:rPr lang="en-US" dirty="0" smtClean="0"/>
                        <a:t> </a:t>
                      </a:r>
                      <a:r>
                        <a:rPr lang="en-US" dirty="0" err="1" smtClean="0"/>
                        <a:t>kebaikan</a:t>
                      </a:r>
                      <a:r>
                        <a:rPr lang="en-US" dirty="0" smtClean="0"/>
                        <a:t>, </a:t>
                      </a:r>
                      <a:r>
                        <a:rPr lang="en-US" dirty="0" err="1" smtClean="0"/>
                        <a:t>apa</a:t>
                      </a:r>
                      <a:r>
                        <a:rPr lang="en-US" dirty="0" smtClean="0"/>
                        <a:t> </a:t>
                      </a:r>
                      <a:r>
                        <a:rPr lang="en-US" dirty="0" err="1" smtClean="0"/>
                        <a:t>itu</a:t>
                      </a:r>
                      <a:r>
                        <a:rPr lang="en-US" dirty="0" smtClean="0"/>
                        <a:t> </a:t>
                      </a:r>
                      <a:r>
                        <a:rPr lang="en-US" dirty="0" err="1" smtClean="0"/>
                        <a:t>dosa</a:t>
                      </a:r>
                      <a:endParaRPr lang="en-US" dirty="0"/>
                    </a:p>
                  </a:txBody>
                  <a:tcPr>
                    <a:lnR w="12700" cap="flat" cmpd="sng" algn="ctr">
                      <a:solidFill>
                        <a:schemeClr val="tx1"/>
                      </a:solidFill>
                      <a:prstDash val="solid"/>
                      <a:round/>
                      <a:headEnd type="none" w="med" len="med"/>
                      <a:tailEnd type="none" w="med" len="med"/>
                    </a:ln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903111">
                <a:tc>
                  <a:txBody>
                    <a:bodyPr/>
                    <a:lstStyle/>
                    <a:p>
                      <a:r>
                        <a:rPr lang="en-US" dirty="0" smtClean="0"/>
                        <a:t>Dari </a:t>
                      </a:r>
                      <a:r>
                        <a:rPr lang="en-US" dirty="0" err="1" smtClean="0"/>
                        <a:t>mana</a:t>
                      </a:r>
                      <a:r>
                        <a:rPr lang="en-US" baseline="0" dirty="0" smtClean="0"/>
                        <a:t> </a:t>
                      </a:r>
                      <a:r>
                        <a:rPr lang="en-US" baseline="0" dirty="0" err="1" smtClean="0"/>
                        <a:t>asal</a:t>
                      </a:r>
                      <a:r>
                        <a:rPr lang="en-US" baseline="0" dirty="0" smtClean="0"/>
                        <a:t> </a:t>
                      </a:r>
                      <a:r>
                        <a:rPr lang="en-US" baseline="0" dirty="0" err="1" smtClean="0"/>
                        <a:t>penderitaan</a:t>
                      </a:r>
                      <a:r>
                        <a:rPr lang="en-US" baseline="0" dirty="0" smtClean="0"/>
                        <a:t> </a:t>
                      </a:r>
                      <a:r>
                        <a:rPr lang="en-US" baseline="0" dirty="0" err="1" smtClean="0"/>
                        <a:t>dan</a:t>
                      </a:r>
                      <a:r>
                        <a:rPr lang="en-US" baseline="0" dirty="0" smtClean="0"/>
                        <a:t> </a:t>
                      </a:r>
                      <a:r>
                        <a:rPr lang="en-US" baseline="0" dirty="0" err="1" smtClean="0"/>
                        <a:t>apa</a:t>
                      </a:r>
                      <a:r>
                        <a:rPr lang="en-US" baseline="0" dirty="0" smtClean="0"/>
                        <a:t> </a:t>
                      </a:r>
                      <a:r>
                        <a:rPr lang="en-US" baseline="0" dirty="0" err="1" smtClean="0"/>
                        <a:t>tujuannya</a:t>
                      </a:r>
                      <a:endParaRPr lang="en-US" dirty="0"/>
                    </a:p>
                  </a:txBody>
                  <a:tcPr>
                    <a:lnR w="12700" cap="flat" cmpd="sng" algn="ctr">
                      <a:solidFill>
                        <a:schemeClr val="tx1"/>
                      </a:solidFill>
                      <a:prstDash val="solid"/>
                      <a:round/>
                      <a:headEnd type="none" w="med" len="med"/>
                      <a:tailEnd type="none" w="med" len="med"/>
                    </a:ln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903111">
                <a:tc>
                  <a:txBody>
                    <a:bodyPr/>
                    <a:lstStyle/>
                    <a:p>
                      <a:r>
                        <a:rPr lang="en-US" dirty="0" err="1" smtClean="0"/>
                        <a:t>Manakah</a:t>
                      </a:r>
                      <a:r>
                        <a:rPr lang="en-US" dirty="0" smtClean="0"/>
                        <a:t> </a:t>
                      </a:r>
                      <a:r>
                        <a:rPr lang="en-US" dirty="0" err="1" smtClean="0"/>
                        <a:t>jalan</a:t>
                      </a:r>
                      <a:r>
                        <a:rPr lang="en-US" dirty="0" smtClean="0"/>
                        <a:t> </a:t>
                      </a:r>
                      <a:r>
                        <a:rPr lang="en-US" dirty="0" err="1" smtClean="0"/>
                        <a:t>untuk</a:t>
                      </a:r>
                      <a:r>
                        <a:rPr lang="en-US" dirty="0" smtClean="0"/>
                        <a:t> </a:t>
                      </a:r>
                      <a:r>
                        <a:rPr lang="en-US" dirty="0" err="1" smtClean="0"/>
                        <a:t>memperoleh</a:t>
                      </a:r>
                      <a:r>
                        <a:rPr lang="en-US" dirty="0" smtClean="0"/>
                        <a:t> </a:t>
                      </a:r>
                      <a:r>
                        <a:rPr lang="en-US" dirty="0" err="1" smtClean="0"/>
                        <a:t>kebahagiaan</a:t>
                      </a:r>
                      <a:endParaRPr lang="en-US" dirty="0"/>
                    </a:p>
                  </a:txBody>
                  <a:tcPr>
                    <a:lnR w="12700" cap="flat" cmpd="sng" algn="ctr">
                      <a:solidFill>
                        <a:schemeClr val="tx1"/>
                      </a:solidFill>
                      <a:prstDash val="solid"/>
                      <a:round/>
                      <a:headEnd type="none" w="med" len="med"/>
                      <a:tailEnd type="none" w="med" len="med"/>
                    </a:ln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1174044">
                <a:tc>
                  <a:txBody>
                    <a:bodyPr/>
                    <a:lstStyle/>
                    <a:p>
                      <a:r>
                        <a:rPr lang="en-US" dirty="0" err="1" smtClean="0"/>
                        <a:t>Apa</a:t>
                      </a:r>
                      <a:r>
                        <a:rPr lang="en-US" dirty="0" smtClean="0"/>
                        <a:t> </a:t>
                      </a:r>
                      <a:r>
                        <a:rPr lang="en-US" dirty="0" err="1" smtClean="0"/>
                        <a:t>itu</a:t>
                      </a:r>
                      <a:r>
                        <a:rPr lang="en-US" dirty="0" smtClean="0"/>
                        <a:t> </a:t>
                      </a:r>
                      <a:r>
                        <a:rPr lang="en-US" dirty="0" err="1" smtClean="0"/>
                        <a:t>kematian</a:t>
                      </a:r>
                      <a:r>
                        <a:rPr lang="en-US" dirty="0" smtClean="0"/>
                        <a:t>,</a:t>
                      </a:r>
                      <a:r>
                        <a:rPr lang="en-US" baseline="0" dirty="0" smtClean="0"/>
                        <a:t> </a:t>
                      </a:r>
                      <a:r>
                        <a:rPr lang="en-US" baseline="0" dirty="0" err="1" smtClean="0"/>
                        <a:t>pengadilan</a:t>
                      </a:r>
                      <a:r>
                        <a:rPr lang="en-US" baseline="0" dirty="0" smtClean="0"/>
                        <a:t> </a:t>
                      </a:r>
                      <a:r>
                        <a:rPr lang="en-US" baseline="0" dirty="0" err="1" smtClean="0"/>
                        <a:t>terakhir</a:t>
                      </a:r>
                      <a:r>
                        <a:rPr lang="en-US" baseline="0" dirty="0" smtClean="0"/>
                        <a:t>, </a:t>
                      </a:r>
                      <a:r>
                        <a:rPr lang="en-US" baseline="0" dirty="0" err="1" smtClean="0"/>
                        <a:t>hidup</a:t>
                      </a:r>
                      <a:r>
                        <a:rPr lang="en-US" baseline="0" dirty="0" smtClean="0"/>
                        <a:t> </a:t>
                      </a:r>
                      <a:r>
                        <a:rPr lang="en-US" baseline="0" dirty="0" err="1" smtClean="0"/>
                        <a:t>sesudah</a:t>
                      </a:r>
                      <a:r>
                        <a:rPr lang="en-US" baseline="0" dirty="0" smtClean="0"/>
                        <a:t> </a:t>
                      </a:r>
                      <a:r>
                        <a:rPr lang="en-US" baseline="0" dirty="0" err="1" smtClean="0"/>
                        <a:t>kematian</a:t>
                      </a:r>
                      <a:endParaRPr lang="en-US" dirty="0"/>
                    </a:p>
                  </a:txBody>
                  <a:tcPr>
                    <a:lnR w="12700" cap="flat" cmpd="sng" algn="ctr">
                      <a:solidFill>
                        <a:schemeClr val="tx1"/>
                      </a:solidFill>
                      <a:prstDash val="solid"/>
                      <a:round/>
                      <a:headEnd type="none" w="med" len="med"/>
                      <a:tailEnd type="none" w="med" len="med"/>
                    </a:ln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686741">
                <a:tc>
                  <a:txBody>
                    <a:bodyPr/>
                    <a:lstStyle/>
                    <a:p>
                      <a:r>
                        <a:rPr lang="en-US" dirty="0" err="1" smtClean="0"/>
                        <a:t>Siapakah</a:t>
                      </a:r>
                      <a:r>
                        <a:rPr lang="en-US" baseline="0" dirty="0" smtClean="0"/>
                        <a:t> Allah</a:t>
                      </a:r>
                      <a:endParaRPr lang="en-US" dirty="0"/>
                    </a:p>
                  </a:txBody>
                  <a:tcPr>
                    <a:lnR w="12700" cap="flat" cmpd="sng" algn="ctr">
                      <a:solidFill>
                        <a:schemeClr val="tx1"/>
                      </a:solidFill>
                      <a:prstDash val="solid"/>
                      <a:round/>
                      <a:headEnd type="none" w="med" len="med"/>
                      <a:tailEnd type="none" w="med" len="med"/>
                    </a:ln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bl>
          </a:graphicData>
        </a:graphic>
      </p:graphicFrame>
    </p:spTree>
    <p:extLst>
      <p:ext uri="{BB962C8B-B14F-4D97-AF65-F5344CB8AC3E}">
        <p14:creationId xmlns:p14="http://schemas.microsoft.com/office/powerpoint/2010/main" val="201217835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3855"/>
            <a:ext cx="8382000" cy="457200"/>
          </a:xfrm>
        </p:spPr>
        <p:txBody>
          <a:bodyPr>
            <a:noAutofit/>
          </a:bodyPr>
          <a:lstStyle/>
          <a:p>
            <a:pPr algn="ctr"/>
            <a:r>
              <a:rPr lang="en-U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PERBANDINGAN  AGAMA – AGAMA DI DUNIA</a:t>
            </a:r>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aphicFrame>
        <p:nvGraphicFramePr>
          <p:cNvPr id="3" name="Table 2"/>
          <p:cNvGraphicFramePr>
            <a:graphicFrameLocks noGrp="1"/>
          </p:cNvGraphicFramePr>
          <p:nvPr>
            <p:extLst>
              <p:ext uri="{D42A27DB-BD31-4B8C-83A1-F6EECF244321}">
                <p14:modId xmlns:p14="http://schemas.microsoft.com/office/powerpoint/2010/main" val="2082807697"/>
              </p:ext>
            </p:extLst>
          </p:nvPr>
        </p:nvGraphicFramePr>
        <p:xfrm>
          <a:off x="304800" y="533401"/>
          <a:ext cx="8381999" cy="6208513"/>
        </p:xfrm>
        <a:graphic>
          <a:graphicData uri="http://schemas.openxmlformats.org/drawingml/2006/table">
            <a:tbl>
              <a:tblPr firstRow="1" bandRow="1">
                <a:tableStyleId>{5C22544A-7EE6-4342-B048-85BDC9FD1C3A}</a:tableStyleId>
              </a:tblPr>
              <a:tblGrid>
                <a:gridCol w="2343355"/>
                <a:gridCol w="6038644"/>
              </a:tblGrid>
              <a:tr h="686741">
                <a:tc>
                  <a:txBody>
                    <a:bodyPr/>
                    <a:lstStyle/>
                    <a:p>
                      <a:pPr algn="ctr"/>
                      <a:r>
                        <a:rPr lang="en-US" sz="2400" smtClean="0"/>
                        <a:t>MISTERI </a:t>
                      </a:r>
                      <a:endParaRPr lang="en-US" sz="2400" dirty="0"/>
                    </a:p>
                  </a:txBody>
                  <a:tcPr anchor="ctr">
                    <a:lnR w="12700" cap="flat" cmpd="sng" algn="ctr">
                      <a:solidFill>
                        <a:schemeClr val="tx1"/>
                      </a:solidFill>
                      <a:prstDash val="solid"/>
                      <a:round/>
                      <a:headEnd type="none" w="med" len="med"/>
                      <a:tailEnd type="none" w="med" len="med"/>
                    </a:lnR>
                  </a:tcPr>
                </a:tc>
                <a:tc>
                  <a:txBody>
                    <a:bodyPr/>
                    <a:lstStyle/>
                    <a:p>
                      <a:pPr algn="ctr"/>
                      <a:r>
                        <a:rPr lang="en-US" sz="2400" dirty="0" smtClean="0"/>
                        <a:t>KATOLIK</a:t>
                      </a:r>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903111">
                <a:tc>
                  <a:txBody>
                    <a:bodyPr/>
                    <a:lstStyle/>
                    <a:p>
                      <a:r>
                        <a:rPr lang="en-US" dirty="0" err="1" smtClean="0"/>
                        <a:t>Siapakah</a:t>
                      </a:r>
                      <a:r>
                        <a:rPr lang="en-US" dirty="0" smtClean="0"/>
                        <a:t> </a:t>
                      </a:r>
                      <a:r>
                        <a:rPr lang="en-US" dirty="0" err="1" smtClean="0"/>
                        <a:t>manusia</a:t>
                      </a:r>
                      <a:r>
                        <a:rPr lang="en-US" dirty="0" smtClean="0"/>
                        <a:t>, </a:t>
                      </a:r>
                      <a:r>
                        <a:rPr lang="en-US" dirty="0" err="1" smtClean="0"/>
                        <a:t>asal</a:t>
                      </a:r>
                      <a:r>
                        <a:rPr lang="en-US" dirty="0" smtClean="0"/>
                        <a:t> </a:t>
                      </a:r>
                      <a:r>
                        <a:rPr lang="en-US" dirty="0" err="1" smtClean="0"/>
                        <a:t>dan</a:t>
                      </a:r>
                      <a:r>
                        <a:rPr lang="en-US" dirty="0" smtClean="0"/>
                        <a:t> </a:t>
                      </a:r>
                      <a:r>
                        <a:rPr lang="en-US" dirty="0" err="1" smtClean="0"/>
                        <a:t>tujuan</a:t>
                      </a:r>
                      <a:r>
                        <a:rPr lang="en-US" dirty="0" smtClean="0"/>
                        <a:t> </a:t>
                      </a:r>
                      <a:r>
                        <a:rPr lang="en-US" dirty="0" err="1" smtClean="0"/>
                        <a:t>manusia</a:t>
                      </a:r>
                      <a:endParaRPr lang="en-US" dirty="0"/>
                    </a:p>
                  </a:txBody>
                  <a:tcPr>
                    <a:lnR w="12700" cap="flat" cmpd="sng" algn="ctr">
                      <a:solidFill>
                        <a:schemeClr val="tx1"/>
                      </a:solidFill>
                      <a:prstDash val="solid"/>
                      <a:round/>
                      <a:headEnd type="none" w="med" len="med"/>
                      <a:tailEnd type="none" w="med" len="med"/>
                    </a:lnR>
                  </a:tcPr>
                </a:tc>
                <a:tc>
                  <a:txBody>
                    <a:bodyPr/>
                    <a:lstStyle/>
                    <a:p>
                      <a:r>
                        <a:rPr lang="en-US" smtClean="0"/>
                        <a:t>Ciptaan/citra</a:t>
                      </a:r>
                      <a:r>
                        <a:rPr lang="en-US" baseline="0" smtClean="0"/>
                        <a:t> Allah, asal dan tujuan manusia adalah Allah</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686741">
                <a:tc>
                  <a:txBody>
                    <a:bodyPr/>
                    <a:lstStyle/>
                    <a:p>
                      <a:r>
                        <a:rPr lang="en-US" dirty="0" err="1" smtClean="0"/>
                        <a:t>Apa</a:t>
                      </a:r>
                      <a:r>
                        <a:rPr lang="en-US" dirty="0" smtClean="0"/>
                        <a:t> </a:t>
                      </a:r>
                      <a:r>
                        <a:rPr lang="en-US" dirty="0" err="1" smtClean="0"/>
                        <a:t>itu</a:t>
                      </a:r>
                      <a:r>
                        <a:rPr lang="en-US" dirty="0" smtClean="0"/>
                        <a:t> </a:t>
                      </a:r>
                      <a:r>
                        <a:rPr lang="en-US" dirty="0" err="1" smtClean="0"/>
                        <a:t>kebaikan</a:t>
                      </a:r>
                      <a:r>
                        <a:rPr lang="en-US" dirty="0" smtClean="0"/>
                        <a:t>, </a:t>
                      </a:r>
                      <a:r>
                        <a:rPr lang="en-US" dirty="0" err="1" smtClean="0"/>
                        <a:t>apa</a:t>
                      </a:r>
                      <a:r>
                        <a:rPr lang="en-US" dirty="0" smtClean="0"/>
                        <a:t> </a:t>
                      </a:r>
                      <a:r>
                        <a:rPr lang="en-US" dirty="0" err="1" smtClean="0"/>
                        <a:t>itu</a:t>
                      </a:r>
                      <a:r>
                        <a:rPr lang="en-US" dirty="0" smtClean="0"/>
                        <a:t> </a:t>
                      </a:r>
                      <a:r>
                        <a:rPr lang="en-US" dirty="0" err="1" smtClean="0"/>
                        <a:t>dosa</a:t>
                      </a:r>
                      <a:endParaRPr lang="en-US" dirty="0"/>
                    </a:p>
                  </a:txBody>
                  <a:tcPr>
                    <a:lnR w="12700" cap="flat" cmpd="sng" algn="ctr">
                      <a:solidFill>
                        <a:schemeClr val="tx1"/>
                      </a:solidFill>
                      <a:prstDash val="solid"/>
                      <a:round/>
                      <a:headEnd type="none" w="med" len="med"/>
                      <a:tailEnd type="none" w="med" len="med"/>
                    </a:lnR>
                  </a:tcPr>
                </a:tc>
                <a:tc>
                  <a:txBody>
                    <a:bodyPr/>
                    <a:lstStyle/>
                    <a:p>
                      <a:r>
                        <a:rPr lang="en-US" smtClean="0"/>
                        <a:t>Setan;</a:t>
                      </a:r>
                      <a:r>
                        <a:rPr lang="en-US" baseline="0" smtClean="0"/>
                        <a:t> </a:t>
                      </a:r>
                      <a:r>
                        <a:rPr lang="en-US" smtClean="0"/>
                        <a:t>Dosa</a:t>
                      </a:r>
                      <a:r>
                        <a:rPr lang="en-US" baseline="0" smtClean="0"/>
                        <a:t> adalah tindakan yg dilakukan secara sadar dan bertentangan dgn hukum Allah. Kebaikan adalah sifat yg Allah tanamkan pd manusia dari hukum kasih</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903111">
                <a:tc>
                  <a:txBody>
                    <a:bodyPr/>
                    <a:lstStyle/>
                    <a:p>
                      <a:r>
                        <a:rPr lang="en-US" dirty="0" smtClean="0"/>
                        <a:t>Dari </a:t>
                      </a:r>
                      <a:r>
                        <a:rPr lang="en-US" dirty="0" err="1" smtClean="0"/>
                        <a:t>mana</a:t>
                      </a:r>
                      <a:r>
                        <a:rPr lang="en-US" baseline="0" dirty="0" smtClean="0"/>
                        <a:t> </a:t>
                      </a:r>
                      <a:r>
                        <a:rPr lang="en-US" baseline="0" dirty="0" err="1" smtClean="0"/>
                        <a:t>asal</a:t>
                      </a:r>
                      <a:r>
                        <a:rPr lang="en-US" baseline="0" dirty="0" smtClean="0"/>
                        <a:t> </a:t>
                      </a:r>
                      <a:r>
                        <a:rPr lang="en-US" baseline="0" dirty="0" err="1" smtClean="0"/>
                        <a:t>penderitaan</a:t>
                      </a:r>
                      <a:r>
                        <a:rPr lang="en-US" baseline="0" dirty="0" smtClean="0"/>
                        <a:t> </a:t>
                      </a:r>
                      <a:r>
                        <a:rPr lang="en-US" baseline="0" dirty="0" err="1" smtClean="0"/>
                        <a:t>dan</a:t>
                      </a:r>
                      <a:r>
                        <a:rPr lang="en-US" baseline="0" dirty="0" smtClean="0"/>
                        <a:t> </a:t>
                      </a:r>
                      <a:r>
                        <a:rPr lang="en-US" baseline="0" dirty="0" err="1" smtClean="0"/>
                        <a:t>apa</a:t>
                      </a:r>
                      <a:r>
                        <a:rPr lang="en-US" baseline="0" dirty="0" smtClean="0"/>
                        <a:t> </a:t>
                      </a:r>
                      <a:r>
                        <a:rPr lang="en-US" baseline="0" dirty="0" err="1" smtClean="0"/>
                        <a:t>tujuannya</a:t>
                      </a:r>
                      <a:endParaRPr lang="en-US" dirty="0"/>
                    </a:p>
                  </a:txBody>
                  <a:tcPr>
                    <a:lnR w="12700" cap="flat" cmpd="sng" algn="ctr">
                      <a:solidFill>
                        <a:schemeClr val="tx1"/>
                      </a:solidFill>
                      <a:prstDash val="solid"/>
                      <a:round/>
                      <a:headEnd type="none" w="med" len="med"/>
                      <a:tailEnd type="none" w="med" len="med"/>
                    </a:lnR>
                  </a:tcPr>
                </a:tc>
                <a:tc>
                  <a:txBody>
                    <a:bodyPr/>
                    <a:lstStyle/>
                    <a:p>
                      <a:r>
                        <a:rPr lang="en-US" smtClean="0"/>
                        <a:t>Dosa &amp;  manusia, bertujuan untuk menyadarkan manusia tentang relasinya dgn Tuhan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903111">
                <a:tc>
                  <a:txBody>
                    <a:bodyPr/>
                    <a:lstStyle/>
                    <a:p>
                      <a:r>
                        <a:rPr lang="en-US" dirty="0" err="1" smtClean="0"/>
                        <a:t>Manakah</a:t>
                      </a:r>
                      <a:r>
                        <a:rPr lang="en-US" dirty="0" smtClean="0"/>
                        <a:t> </a:t>
                      </a:r>
                      <a:r>
                        <a:rPr lang="en-US" dirty="0" err="1" smtClean="0"/>
                        <a:t>jalan</a:t>
                      </a:r>
                      <a:r>
                        <a:rPr lang="en-US" dirty="0" smtClean="0"/>
                        <a:t> </a:t>
                      </a:r>
                      <a:r>
                        <a:rPr lang="en-US" dirty="0" err="1" smtClean="0"/>
                        <a:t>untuk</a:t>
                      </a:r>
                      <a:r>
                        <a:rPr lang="en-US" dirty="0" smtClean="0"/>
                        <a:t> </a:t>
                      </a:r>
                      <a:r>
                        <a:rPr lang="en-US" dirty="0" err="1" smtClean="0"/>
                        <a:t>memperoleh</a:t>
                      </a:r>
                      <a:r>
                        <a:rPr lang="en-US" dirty="0" smtClean="0"/>
                        <a:t> </a:t>
                      </a:r>
                      <a:r>
                        <a:rPr lang="en-US" dirty="0" err="1" smtClean="0"/>
                        <a:t>kebahagiaan</a:t>
                      </a:r>
                      <a:endParaRPr lang="en-US" dirty="0"/>
                    </a:p>
                  </a:txBody>
                  <a:tcPr>
                    <a:lnR w="12700" cap="flat" cmpd="sng" algn="ctr">
                      <a:solidFill>
                        <a:schemeClr val="tx1"/>
                      </a:solidFill>
                      <a:prstDash val="solid"/>
                      <a:round/>
                      <a:headEnd type="none" w="med" len="med"/>
                      <a:tailEnd type="none" w="med" len="med"/>
                    </a:lnR>
                  </a:tcPr>
                </a:tc>
                <a:tc>
                  <a:txBody>
                    <a:bodyPr/>
                    <a:lstStyle/>
                    <a:p>
                      <a:r>
                        <a:rPr lang="en-US" smtClean="0"/>
                        <a:t>Melaksanakan hukum kasih</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1174044">
                <a:tc>
                  <a:txBody>
                    <a:bodyPr/>
                    <a:lstStyle/>
                    <a:p>
                      <a:r>
                        <a:rPr lang="en-US" dirty="0" err="1" smtClean="0"/>
                        <a:t>Apa</a:t>
                      </a:r>
                      <a:r>
                        <a:rPr lang="en-US" dirty="0" smtClean="0"/>
                        <a:t> </a:t>
                      </a:r>
                      <a:r>
                        <a:rPr lang="en-US" dirty="0" err="1" smtClean="0"/>
                        <a:t>itu</a:t>
                      </a:r>
                      <a:r>
                        <a:rPr lang="en-US" dirty="0" smtClean="0"/>
                        <a:t> </a:t>
                      </a:r>
                      <a:r>
                        <a:rPr lang="en-US" dirty="0" err="1" smtClean="0"/>
                        <a:t>kematian</a:t>
                      </a:r>
                      <a:r>
                        <a:rPr lang="en-US" dirty="0" smtClean="0"/>
                        <a:t>,</a:t>
                      </a:r>
                      <a:r>
                        <a:rPr lang="en-US" baseline="0" dirty="0" smtClean="0"/>
                        <a:t> </a:t>
                      </a:r>
                      <a:r>
                        <a:rPr lang="en-US" baseline="0" dirty="0" err="1" smtClean="0"/>
                        <a:t>pengadilan</a:t>
                      </a:r>
                      <a:r>
                        <a:rPr lang="en-US" baseline="0" dirty="0" smtClean="0"/>
                        <a:t> </a:t>
                      </a:r>
                      <a:r>
                        <a:rPr lang="en-US" baseline="0" dirty="0" err="1" smtClean="0"/>
                        <a:t>terakhir</a:t>
                      </a:r>
                      <a:r>
                        <a:rPr lang="en-US" baseline="0" dirty="0" smtClean="0"/>
                        <a:t>, </a:t>
                      </a:r>
                      <a:r>
                        <a:rPr lang="en-US" baseline="0" dirty="0" err="1" smtClean="0"/>
                        <a:t>hidup</a:t>
                      </a:r>
                      <a:r>
                        <a:rPr lang="en-US" baseline="0" dirty="0" smtClean="0"/>
                        <a:t> </a:t>
                      </a:r>
                      <a:r>
                        <a:rPr lang="en-US" baseline="0" dirty="0" err="1" smtClean="0"/>
                        <a:t>sesudah</a:t>
                      </a:r>
                      <a:r>
                        <a:rPr lang="en-US" baseline="0" dirty="0" smtClean="0"/>
                        <a:t> </a:t>
                      </a:r>
                      <a:r>
                        <a:rPr lang="en-US" baseline="0" dirty="0" err="1" smtClean="0"/>
                        <a:t>kematian</a:t>
                      </a:r>
                      <a:endParaRPr lang="en-US" dirty="0"/>
                    </a:p>
                  </a:txBody>
                  <a:tcPr>
                    <a:lnR w="12700" cap="flat" cmpd="sng" algn="ctr">
                      <a:solidFill>
                        <a:schemeClr val="tx1"/>
                      </a:solidFill>
                      <a:prstDash val="solid"/>
                      <a:round/>
                      <a:headEnd type="none" w="med" len="med"/>
                      <a:tailEnd type="none" w="med" len="med"/>
                    </a:lnR>
                  </a:tcPr>
                </a:tc>
                <a:tc>
                  <a:txBody>
                    <a:bodyPr/>
                    <a:lstStyle/>
                    <a:p>
                      <a:r>
                        <a:rPr lang="en-US" smtClean="0"/>
                        <a:t>Kematian adalah pintu</a:t>
                      </a:r>
                      <a:r>
                        <a:rPr lang="en-US" baseline="0" smtClean="0"/>
                        <a:t> menuju kehidupan baru. Pengadilan terakhir adalah tempat pemutusan. Hidup sesudah kematian bertempat di surga, neraka, atau purgatory (api penyucian)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686741">
                <a:tc>
                  <a:txBody>
                    <a:bodyPr/>
                    <a:lstStyle/>
                    <a:p>
                      <a:r>
                        <a:rPr lang="en-US" dirty="0" err="1" smtClean="0"/>
                        <a:t>Siapakah</a:t>
                      </a:r>
                      <a:r>
                        <a:rPr lang="en-US" baseline="0" dirty="0" smtClean="0"/>
                        <a:t> Allah</a:t>
                      </a:r>
                      <a:endParaRPr lang="en-US" dirty="0"/>
                    </a:p>
                  </a:txBody>
                  <a:tcPr>
                    <a:lnR w="12700" cap="flat" cmpd="sng" algn="ctr">
                      <a:solidFill>
                        <a:schemeClr val="tx1"/>
                      </a:solidFill>
                      <a:prstDash val="solid"/>
                      <a:round/>
                      <a:headEnd type="none" w="med" len="med"/>
                      <a:tailEnd type="none" w="med" len="med"/>
                    </a:lnR>
                  </a:tcPr>
                </a:tc>
                <a:tc>
                  <a:txBody>
                    <a:bodyPr/>
                    <a:lstStyle/>
                    <a:p>
                      <a:r>
                        <a:rPr lang="en-US" smtClean="0"/>
                        <a:t>Tritunggal</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bl>
          </a:graphicData>
        </a:graphic>
      </p:graphicFrame>
    </p:spTree>
    <p:extLst>
      <p:ext uri="{BB962C8B-B14F-4D97-AF65-F5344CB8AC3E}">
        <p14:creationId xmlns:p14="http://schemas.microsoft.com/office/powerpoint/2010/main" val="87588741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BERIMAN</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17375960"/>
      </p:ext>
    </p:extLst>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9607" y="1086683"/>
            <a:ext cx="4962832" cy="5078313"/>
          </a:xfrm>
          <a:prstGeom prst="rect">
            <a:avLst/>
          </a:prstGeom>
          <a:noFill/>
        </p:spPr>
        <p:txBody>
          <a:bodyPr wrap="square" rtlCol="0">
            <a:spAutoFit/>
          </a:bodyPr>
          <a:lstStyle/>
          <a:p>
            <a:pPr marL="285750" indent="-285750">
              <a:buFont typeface="Arial" panose="020B0604020202020204" pitchFamily="34" charset="0"/>
              <a:buChar char="•"/>
            </a:pPr>
            <a:r>
              <a:rPr lang="en-US" dirty="0" err="1" smtClean="0"/>
              <a:t>Alam</a:t>
            </a:r>
            <a:r>
              <a:rPr lang="en-US" dirty="0" smtClean="0"/>
              <a:t> </a:t>
            </a:r>
            <a:r>
              <a:rPr lang="en-US" dirty="0" err="1" smtClean="0"/>
              <a:t>semesta</a:t>
            </a:r>
            <a:r>
              <a:rPr lang="en-US" dirty="0" smtClean="0"/>
              <a:t> </a:t>
            </a:r>
            <a:r>
              <a:rPr lang="en-US" dirty="0" err="1" smtClean="0"/>
              <a:t>sejak</a:t>
            </a:r>
            <a:r>
              <a:rPr lang="en-US" dirty="0" smtClean="0"/>
              <a:t> </a:t>
            </a:r>
            <a:r>
              <a:rPr lang="en-US" dirty="0" err="1" smtClean="0"/>
              <a:t>awal</a:t>
            </a:r>
            <a:r>
              <a:rPr lang="en-US" dirty="0" smtClean="0"/>
              <a:t> </a:t>
            </a:r>
            <a:r>
              <a:rPr lang="en-US" dirty="0" err="1" smtClean="0"/>
              <a:t>penciptaan</a:t>
            </a:r>
            <a:r>
              <a:rPr lang="en-US" dirty="0" smtClean="0"/>
              <a:t> </a:t>
            </a:r>
            <a:r>
              <a:rPr lang="en-US" dirty="0" err="1" smtClean="0"/>
              <a:t>telah</a:t>
            </a:r>
            <a:r>
              <a:rPr lang="en-US" dirty="0" smtClean="0"/>
              <a:t> </a:t>
            </a:r>
            <a:r>
              <a:rPr lang="en-US" dirty="0" err="1" smtClean="0"/>
              <a:t>disiapkan</a:t>
            </a:r>
            <a:r>
              <a:rPr lang="en-US" dirty="0" smtClean="0"/>
              <a:t> Allah </a:t>
            </a:r>
            <a:r>
              <a:rPr lang="en-US" dirty="0" err="1" smtClean="0"/>
              <a:t>bagi</a:t>
            </a:r>
            <a:r>
              <a:rPr lang="en-US" dirty="0" smtClean="0"/>
              <a:t> </a:t>
            </a:r>
            <a:r>
              <a:rPr lang="en-US" dirty="0" err="1" smtClean="0"/>
              <a:t>manusia</a:t>
            </a:r>
            <a:r>
              <a:rPr lang="en-US" dirty="0" smtClean="0"/>
              <a:t>. </a:t>
            </a:r>
            <a:r>
              <a:rPr lang="en-US" dirty="0" err="1" smtClean="0"/>
              <a:t>Kej</a:t>
            </a:r>
            <a:r>
              <a:rPr lang="en-US" dirty="0" smtClean="0"/>
              <a:t> 1:29, “</a:t>
            </a:r>
            <a:r>
              <a:rPr lang="en-US" dirty="0" err="1" smtClean="0"/>
              <a:t>Lihatlah</a:t>
            </a:r>
            <a:r>
              <a:rPr lang="en-US" dirty="0" smtClean="0"/>
              <a:t>, </a:t>
            </a:r>
            <a:r>
              <a:rPr lang="en-US" dirty="0" err="1" smtClean="0"/>
              <a:t>Aku</a:t>
            </a:r>
            <a:r>
              <a:rPr lang="en-US" dirty="0" smtClean="0"/>
              <a:t> </a:t>
            </a:r>
            <a:r>
              <a:rPr lang="en-US" dirty="0" err="1" smtClean="0"/>
              <a:t>memberikan</a:t>
            </a:r>
            <a:r>
              <a:rPr lang="en-US" dirty="0" smtClean="0"/>
              <a:t> </a:t>
            </a:r>
            <a:r>
              <a:rPr lang="en-US" dirty="0" err="1" smtClean="0"/>
              <a:t>kepadamu</a:t>
            </a:r>
            <a:r>
              <a:rPr lang="en-US" dirty="0" smtClean="0"/>
              <a:t> </a:t>
            </a:r>
            <a:r>
              <a:rPr lang="en-US" dirty="0" err="1" smtClean="0"/>
              <a:t>segala</a:t>
            </a:r>
            <a:r>
              <a:rPr lang="en-US" dirty="0" smtClean="0"/>
              <a:t> </a:t>
            </a:r>
            <a:r>
              <a:rPr lang="en-US" dirty="0" err="1" smtClean="0"/>
              <a:t>tumbuh-tumbuhan</a:t>
            </a:r>
            <a:r>
              <a:rPr lang="en-US" dirty="0" smtClean="0"/>
              <a:t> </a:t>
            </a:r>
            <a:r>
              <a:rPr lang="en-US" dirty="0" err="1" smtClean="0"/>
              <a:t>berbiji</a:t>
            </a:r>
            <a:r>
              <a:rPr lang="en-US" dirty="0" smtClean="0"/>
              <a:t> </a:t>
            </a:r>
            <a:r>
              <a:rPr lang="en-US" dirty="0" err="1" smtClean="0"/>
              <a:t>dan</a:t>
            </a:r>
            <a:r>
              <a:rPr lang="en-US" dirty="0" smtClean="0"/>
              <a:t> </a:t>
            </a:r>
            <a:r>
              <a:rPr lang="en-US" dirty="0" err="1" smtClean="0"/>
              <a:t>pohon-pohon</a:t>
            </a:r>
            <a:r>
              <a:rPr lang="en-US" dirty="0" smtClean="0"/>
              <a:t> yang </a:t>
            </a:r>
            <a:r>
              <a:rPr lang="en-US" dirty="0" err="1" smtClean="0"/>
              <a:t>berbuah</a:t>
            </a:r>
            <a:r>
              <a:rPr lang="en-US" dirty="0" smtClean="0"/>
              <a:t>; </a:t>
            </a:r>
            <a:r>
              <a:rPr lang="en-US" dirty="0" err="1" smtClean="0"/>
              <a:t>itulah</a:t>
            </a:r>
            <a:r>
              <a:rPr lang="en-US" dirty="0" smtClean="0"/>
              <a:t> </a:t>
            </a:r>
            <a:r>
              <a:rPr lang="en-US" dirty="0" err="1" smtClean="0"/>
              <a:t>akan</a:t>
            </a:r>
            <a:r>
              <a:rPr lang="en-US" dirty="0" smtClean="0"/>
              <a:t> </a:t>
            </a:r>
          </a:p>
          <a:p>
            <a:r>
              <a:rPr lang="en-US" dirty="0" smtClean="0"/>
              <a:t>     </a:t>
            </a:r>
            <a:r>
              <a:rPr lang="en-US" dirty="0" err="1" smtClean="0"/>
              <a:t>menjadi</a:t>
            </a:r>
            <a:r>
              <a:rPr lang="en-US" dirty="0" smtClean="0"/>
              <a:t> </a:t>
            </a:r>
            <a:r>
              <a:rPr lang="en-US" dirty="0" err="1" smtClean="0"/>
              <a:t>makananmu</a:t>
            </a:r>
            <a:r>
              <a:rPr lang="en-US" dirty="0" smtClean="0"/>
              <a:t>”</a:t>
            </a:r>
          </a:p>
          <a:p>
            <a:pPr marL="285750" indent="-285750">
              <a:buFont typeface="Arial" panose="020B0604020202020204" pitchFamily="34" charset="0"/>
              <a:buChar char="•"/>
            </a:pPr>
            <a:r>
              <a:rPr lang="en-US" dirty="0" err="1" smtClean="0"/>
              <a:t>Alam</a:t>
            </a:r>
            <a:r>
              <a:rPr lang="en-US" dirty="0"/>
              <a:t> </a:t>
            </a:r>
            <a:r>
              <a:rPr lang="en-US" dirty="0" err="1" smtClean="0"/>
              <a:t>dan</a:t>
            </a:r>
            <a:r>
              <a:rPr lang="en-US" dirty="0" smtClean="0"/>
              <a:t> </a:t>
            </a:r>
            <a:r>
              <a:rPr lang="en-US" dirty="0" err="1" smtClean="0"/>
              <a:t>kekayaannya</a:t>
            </a:r>
            <a:r>
              <a:rPr lang="en-US" dirty="0" smtClean="0"/>
              <a:t>, </a:t>
            </a:r>
            <a:r>
              <a:rPr lang="en-US" dirty="0" err="1" smtClean="0"/>
              <a:t>telah</a:t>
            </a:r>
            <a:r>
              <a:rPr lang="en-US" dirty="0" smtClean="0"/>
              <a:t> </a:t>
            </a:r>
          </a:p>
          <a:p>
            <a:r>
              <a:rPr lang="en-US" dirty="0" smtClean="0"/>
              <a:t>     </a:t>
            </a:r>
            <a:r>
              <a:rPr lang="en-US" dirty="0" err="1" smtClean="0"/>
              <a:t>disediakan</a:t>
            </a:r>
            <a:r>
              <a:rPr lang="en-US" dirty="0"/>
              <a:t> </a:t>
            </a:r>
            <a:r>
              <a:rPr lang="en-US" dirty="0" err="1" smtClean="0"/>
              <a:t>Tuhan</a:t>
            </a:r>
            <a:r>
              <a:rPr lang="en-US" dirty="0" smtClean="0"/>
              <a:t> </a:t>
            </a:r>
            <a:r>
              <a:rPr lang="en-US" dirty="0" err="1" smtClean="0"/>
              <a:t>untuk</a:t>
            </a:r>
            <a:r>
              <a:rPr lang="en-US" dirty="0" smtClean="0"/>
              <a:t> </a:t>
            </a:r>
            <a:r>
              <a:rPr lang="en-US" dirty="0" err="1" smtClean="0"/>
              <a:t>manusia</a:t>
            </a:r>
            <a:r>
              <a:rPr lang="en-US" dirty="0" smtClean="0"/>
              <a:t>.</a:t>
            </a:r>
          </a:p>
          <a:p>
            <a:r>
              <a:rPr lang="en-US" dirty="0"/>
              <a:t> </a:t>
            </a:r>
            <a:r>
              <a:rPr lang="en-US" dirty="0" smtClean="0"/>
              <a:t>    </a:t>
            </a:r>
            <a:r>
              <a:rPr lang="en-US" dirty="0" err="1" smtClean="0"/>
              <a:t>Menyadari</a:t>
            </a:r>
            <a:r>
              <a:rPr lang="en-US" dirty="0" smtClean="0"/>
              <a:t> </a:t>
            </a:r>
            <a:r>
              <a:rPr lang="en-US" dirty="0" err="1" smtClean="0"/>
              <a:t>kekayaan</a:t>
            </a:r>
            <a:r>
              <a:rPr lang="en-US" dirty="0" smtClean="0"/>
              <a:t> </a:t>
            </a:r>
            <a:r>
              <a:rPr lang="en-US" dirty="0" err="1" smtClean="0"/>
              <a:t>alam</a:t>
            </a:r>
            <a:r>
              <a:rPr lang="en-US" dirty="0" smtClean="0"/>
              <a:t> yang </a:t>
            </a:r>
          </a:p>
          <a:p>
            <a:r>
              <a:rPr lang="en-US" dirty="0"/>
              <a:t> </a:t>
            </a:r>
            <a:r>
              <a:rPr lang="en-US" dirty="0" smtClean="0"/>
              <a:t>    </a:t>
            </a:r>
            <a:r>
              <a:rPr lang="en-US" dirty="0" err="1" smtClean="0"/>
              <a:t>ada</a:t>
            </a:r>
            <a:r>
              <a:rPr lang="en-US" dirty="0" smtClean="0"/>
              <a:t> </a:t>
            </a:r>
            <a:r>
              <a:rPr lang="en-US" dirty="0" err="1" smtClean="0"/>
              <a:t>sejak</a:t>
            </a:r>
            <a:r>
              <a:rPr lang="en-US" dirty="0" smtClean="0"/>
              <a:t> </a:t>
            </a:r>
            <a:r>
              <a:rPr lang="en-US" dirty="0" err="1" smtClean="0"/>
              <a:t>awal</a:t>
            </a:r>
            <a:r>
              <a:rPr lang="en-US" dirty="0" smtClean="0"/>
              <a:t> </a:t>
            </a:r>
            <a:r>
              <a:rPr lang="en-US" dirty="0" err="1" smtClean="0"/>
              <a:t>penciptaan</a:t>
            </a:r>
            <a:r>
              <a:rPr lang="en-US" dirty="0" smtClean="0"/>
              <a:t> –</a:t>
            </a:r>
          </a:p>
          <a:p>
            <a:r>
              <a:rPr lang="en-US" dirty="0"/>
              <a:t> </a:t>
            </a:r>
            <a:r>
              <a:rPr lang="en-US" dirty="0" smtClean="0"/>
              <a:t>    </a:t>
            </a:r>
            <a:r>
              <a:rPr lang="en-US" dirty="0" err="1" smtClean="0"/>
              <a:t>menyadari</a:t>
            </a:r>
            <a:r>
              <a:rPr lang="en-US" dirty="0" smtClean="0"/>
              <a:t> </a:t>
            </a:r>
            <a:r>
              <a:rPr lang="en-US" dirty="0" err="1" smtClean="0"/>
              <a:t>bahwa</a:t>
            </a:r>
            <a:r>
              <a:rPr lang="en-US" dirty="0" smtClean="0"/>
              <a:t> Allah </a:t>
            </a:r>
            <a:r>
              <a:rPr lang="en-US" dirty="0" err="1" smtClean="0"/>
              <a:t>begitu</a:t>
            </a:r>
            <a:r>
              <a:rPr lang="en-US" dirty="0" smtClean="0"/>
              <a:t> </a:t>
            </a:r>
          </a:p>
          <a:p>
            <a:r>
              <a:rPr lang="en-US" dirty="0"/>
              <a:t> </a:t>
            </a:r>
            <a:r>
              <a:rPr lang="en-US" dirty="0" smtClean="0"/>
              <a:t>    </a:t>
            </a:r>
            <a:r>
              <a:rPr lang="en-US" dirty="0" err="1" smtClean="0"/>
              <a:t>baik</a:t>
            </a:r>
            <a:r>
              <a:rPr lang="en-US" dirty="0" smtClean="0"/>
              <a:t> </a:t>
            </a:r>
            <a:r>
              <a:rPr lang="en-US" dirty="0" err="1" smtClean="0"/>
              <a:t>bagi</a:t>
            </a:r>
            <a:r>
              <a:rPr lang="en-US" dirty="0" smtClean="0"/>
              <a:t> </a:t>
            </a:r>
            <a:r>
              <a:rPr lang="en-US" dirty="0" err="1" smtClean="0"/>
              <a:t>kita</a:t>
            </a:r>
            <a:r>
              <a:rPr lang="en-US" dirty="0" smtClean="0"/>
              <a:t>/</a:t>
            </a:r>
            <a:r>
              <a:rPr lang="en-US" dirty="0" err="1" smtClean="0"/>
              <a:t>manusia</a:t>
            </a:r>
            <a:endParaRPr lang="en-US" dirty="0" smtClean="0"/>
          </a:p>
          <a:p>
            <a:pPr marL="285750" indent="-285750">
              <a:buFont typeface="Arial" panose="020B0604020202020204" pitchFamily="34" charset="0"/>
              <a:buChar char="•"/>
            </a:pPr>
            <a:r>
              <a:rPr lang="en-US" dirty="0" err="1" smtClean="0"/>
              <a:t>Hamparan</a:t>
            </a:r>
            <a:r>
              <a:rPr lang="en-US" dirty="0" smtClean="0"/>
              <a:t> </a:t>
            </a:r>
            <a:r>
              <a:rPr lang="en-US" dirty="0" err="1" smtClean="0"/>
              <a:t>dan</a:t>
            </a:r>
            <a:r>
              <a:rPr lang="en-US" dirty="0" smtClean="0"/>
              <a:t> </a:t>
            </a:r>
            <a:r>
              <a:rPr lang="en-US" dirty="0" err="1" smtClean="0"/>
              <a:t>keindahan</a:t>
            </a:r>
            <a:r>
              <a:rPr lang="en-US" dirty="0" smtClean="0"/>
              <a:t> </a:t>
            </a:r>
            <a:r>
              <a:rPr lang="en-US" dirty="0" err="1" smtClean="0"/>
              <a:t>alam</a:t>
            </a:r>
            <a:r>
              <a:rPr lang="en-US" dirty="0"/>
              <a:t> </a:t>
            </a:r>
            <a:endParaRPr lang="en-US" dirty="0" smtClean="0"/>
          </a:p>
          <a:p>
            <a:r>
              <a:rPr lang="en-US" dirty="0"/>
              <a:t> </a:t>
            </a:r>
            <a:r>
              <a:rPr lang="en-US" dirty="0" smtClean="0"/>
              <a:t>    </a:t>
            </a:r>
            <a:r>
              <a:rPr lang="en-US" dirty="0" err="1" smtClean="0"/>
              <a:t>menggambarkan</a:t>
            </a:r>
            <a:r>
              <a:rPr lang="en-US" dirty="0" smtClean="0"/>
              <a:t> </a:t>
            </a:r>
            <a:r>
              <a:rPr lang="en-US" dirty="0" err="1" smtClean="0"/>
              <a:t>secara</a:t>
            </a:r>
            <a:r>
              <a:rPr lang="en-US" dirty="0" smtClean="0"/>
              <a:t> </a:t>
            </a:r>
            <a:r>
              <a:rPr lang="en-US" dirty="0" err="1" smtClean="0"/>
              <a:t>jelas</a:t>
            </a:r>
            <a:endParaRPr lang="en-US" dirty="0" smtClean="0"/>
          </a:p>
          <a:p>
            <a:r>
              <a:rPr lang="en-US" dirty="0"/>
              <a:t> </a:t>
            </a:r>
            <a:r>
              <a:rPr lang="en-US" dirty="0" smtClean="0"/>
              <a:t>    </a:t>
            </a:r>
            <a:r>
              <a:rPr lang="en-US" dirty="0" err="1" smtClean="0"/>
              <a:t>kepada</a:t>
            </a:r>
            <a:r>
              <a:rPr lang="en-US" dirty="0" smtClean="0"/>
              <a:t> </a:t>
            </a:r>
            <a:r>
              <a:rPr lang="en-US" dirty="0" err="1" smtClean="0"/>
              <a:t>kita</a:t>
            </a:r>
            <a:r>
              <a:rPr lang="en-US" dirty="0" smtClean="0"/>
              <a:t> </a:t>
            </a:r>
            <a:r>
              <a:rPr lang="en-US" dirty="0" err="1" smtClean="0"/>
              <a:t>tentang</a:t>
            </a:r>
            <a:r>
              <a:rPr lang="en-US" dirty="0" smtClean="0"/>
              <a:t> </a:t>
            </a:r>
            <a:r>
              <a:rPr lang="en-US" dirty="0" err="1" smtClean="0"/>
              <a:t>kebesaran</a:t>
            </a:r>
            <a:endParaRPr lang="en-US" dirty="0" smtClean="0"/>
          </a:p>
          <a:p>
            <a:r>
              <a:rPr lang="en-US" dirty="0" smtClean="0"/>
              <a:t>     TUHAN.   </a:t>
            </a:r>
          </a:p>
          <a:p>
            <a:endParaRPr lang="en-US" dirty="0" smtClean="0"/>
          </a:p>
          <a:p>
            <a:endParaRPr lang="en-US" dirty="0"/>
          </a:p>
        </p:txBody>
      </p:sp>
      <p:pic>
        <p:nvPicPr>
          <p:cNvPr id="1028" name="Picture 4" descr="https://3.bp.blogspot.com/-P5fX56fncWI/VLrvfS_WcoI/AAAAAAAACwg/gloChYLfpKo/s640/harga%2Bnafa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5233" y="609600"/>
            <a:ext cx="3303596" cy="3124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3200400"/>
            <a:ext cx="3301139" cy="2667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2284145"/>
            <a:ext cx="2556366" cy="212939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rot="13819537">
            <a:off x="5646812" y="812447"/>
            <a:ext cx="677108" cy="1326132"/>
          </a:xfrm>
          <a:prstGeom prst="rect">
            <a:avLst/>
          </a:prstGeom>
          <a:solidFill>
            <a:srgbClr val="FFFF00"/>
          </a:solidFill>
          <a:ln>
            <a:solidFill>
              <a:srgbClr val="FFFF00"/>
            </a:solidFill>
          </a:ln>
        </p:spPr>
        <p:txBody>
          <a:bodyPr vert="vert" wrap="square" rtlCol="0">
            <a:spAutoFit/>
          </a:bodyPr>
          <a:lstStyle/>
          <a:p>
            <a:pPr algn="ctr"/>
            <a:r>
              <a:rPr lang="en-US" sz="1600" dirty="0" smtClean="0">
                <a:solidFill>
                  <a:schemeClr val="accent1"/>
                </a:solidFill>
                <a:effectLst>
                  <a:outerShdw blurRad="38100" dist="38100" dir="2700000" algn="tl">
                    <a:srgbClr val="000000">
                      <a:alpha val="43137"/>
                    </a:srgbClr>
                  </a:outerShdw>
                </a:effectLst>
              </a:rPr>
              <a:t>RELASI NATURAL</a:t>
            </a:r>
            <a:endParaRPr lang="en-US" sz="1600" dirty="0">
              <a:solidFill>
                <a:schemeClr val="accent1"/>
              </a:solidFill>
              <a:effectLst>
                <a:outerShdw blurRad="38100" dist="38100" dir="2700000" algn="tl">
                  <a:srgbClr val="000000">
                    <a:alpha val="43137"/>
                  </a:srgbClr>
                </a:outerShdw>
              </a:effectLst>
            </a:endParaRPr>
          </a:p>
        </p:txBody>
      </p:sp>
      <p:sp>
        <p:nvSpPr>
          <p:cNvPr id="2" name="Rectangle 1"/>
          <p:cNvSpPr/>
          <p:nvPr/>
        </p:nvSpPr>
        <p:spPr>
          <a:xfrm>
            <a:off x="585061" y="5830669"/>
            <a:ext cx="7873139" cy="646331"/>
          </a:xfrm>
          <a:prstGeom prst="rect">
            <a:avLst/>
          </a:prstGeom>
        </p:spPr>
        <p:txBody>
          <a:bodyPr wrap="square">
            <a:spAutoFit/>
          </a:bodyPr>
          <a:lstStyle/>
          <a:p>
            <a:pPr algn="ctr"/>
            <a:r>
              <a:rPr lang="en-US" b="1" dirty="0" smtClean="0">
                <a:solidFill>
                  <a:schemeClr val="accent6">
                    <a:lumMod val="60000"/>
                    <a:lumOff val="40000"/>
                  </a:schemeClr>
                </a:solidFill>
                <a:effectLst>
                  <a:outerShdw blurRad="38100" dist="38100" dir="2700000" algn="tl">
                    <a:srgbClr val="000000">
                      <a:alpha val="43137"/>
                    </a:srgbClr>
                  </a:outerShdw>
                </a:effectLst>
              </a:rPr>
              <a:t>MENGAGUMI  ALAM DAN  </a:t>
            </a:r>
            <a:r>
              <a:rPr lang="en-US" b="1" dirty="0">
                <a:solidFill>
                  <a:schemeClr val="accent6">
                    <a:lumMod val="60000"/>
                    <a:lumOff val="40000"/>
                  </a:schemeClr>
                </a:solidFill>
                <a:effectLst>
                  <a:outerShdw blurRad="38100" dist="38100" dir="2700000" algn="tl">
                    <a:srgbClr val="000000">
                      <a:alpha val="43137"/>
                    </a:srgbClr>
                  </a:outerShdw>
                </a:effectLst>
              </a:rPr>
              <a:t>SEGALA </a:t>
            </a:r>
            <a:r>
              <a:rPr lang="en-US" b="1" dirty="0" smtClean="0">
                <a:solidFill>
                  <a:schemeClr val="accent6">
                    <a:lumMod val="60000"/>
                    <a:lumOff val="40000"/>
                  </a:schemeClr>
                </a:solidFill>
                <a:effectLst>
                  <a:outerShdw blurRad="38100" dist="38100" dir="2700000" algn="tl">
                    <a:srgbClr val="000000">
                      <a:alpha val="43137"/>
                    </a:srgbClr>
                  </a:outerShdw>
                </a:effectLst>
              </a:rPr>
              <a:t> ISINYA    </a:t>
            </a:r>
          </a:p>
          <a:p>
            <a:pPr algn="ctr"/>
            <a:r>
              <a:rPr lang="en-US" b="1" dirty="0" smtClean="0">
                <a:solidFill>
                  <a:schemeClr val="accent5">
                    <a:lumMod val="75000"/>
                  </a:schemeClr>
                </a:solidFill>
                <a:effectLst>
                  <a:outerShdw blurRad="38100" dist="38100" dir="2700000" algn="tl">
                    <a:srgbClr val="000000">
                      <a:alpha val="43137"/>
                    </a:srgbClr>
                  </a:outerShdw>
                </a:effectLst>
              </a:rPr>
              <a:t>MENGAGUMI ALLAH DAN KEBESARAN </a:t>
            </a:r>
            <a:r>
              <a:rPr lang="en-US" b="1" dirty="0">
                <a:solidFill>
                  <a:schemeClr val="accent5">
                    <a:lumMod val="75000"/>
                  </a:schemeClr>
                </a:solidFill>
                <a:effectLst>
                  <a:outerShdw blurRad="38100" dist="38100" dir="2700000" algn="tl">
                    <a:srgbClr val="000000">
                      <a:alpha val="43137"/>
                    </a:srgbClr>
                  </a:outerShdw>
                </a:effectLst>
              </a:rPr>
              <a:t>/ </a:t>
            </a:r>
            <a:r>
              <a:rPr lang="en-US" b="1" dirty="0" smtClean="0">
                <a:solidFill>
                  <a:schemeClr val="accent5">
                    <a:lumMod val="75000"/>
                  </a:schemeClr>
                </a:solidFill>
                <a:effectLst>
                  <a:outerShdw blurRad="38100" dist="38100" dir="2700000" algn="tl">
                    <a:srgbClr val="000000">
                      <a:alpha val="43137"/>
                    </a:srgbClr>
                  </a:outerShdw>
                </a:effectLst>
              </a:rPr>
              <a:t>KEAGUNGANNYA</a:t>
            </a:r>
            <a:endParaRPr lang="en-US" b="1" dirty="0">
              <a:solidFill>
                <a:schemeClr val="accent5">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52766051"/>
      </p:ext>
    </p:extLst>
  </p:cSld>
  <p:clrMapOvr>
    <a:masterClrMapping/>
  </p:clrMapOvr>
  <p:transition spd="slow">
    <p:randomBar dir="ver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697015901"/>
              </p:ext>
            </p:extLst>
          </p:nvPr>
        </p:nvGraphicFramePr>
        <p:xfrm>
          <a:off x="685800" y="838200"/>
          <a:ext cx="79248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6934200" y="5715000"/>
            <a:ext cx="1600200" cy="369332"/>
          </a:xfrm>
          <a:prstGeom prst="rect">
            <a:avLst/>
          </a:prstGeom>
          <a:noFill/>
        </p:spPr>
        <p:txBody>
          <a:bodyPr wrap="square" rtlCol="0">
            <a:spAutoFit/>
          </a:bodyPr>
          <a:lstStyle/>
          <a:p>
            <a:r>
              <a:rPr lang="en-US" dirty="0" smtClean="0"/>
              <a:t>PAK IX  25-32</a:t>
            </a:r>
            <a:endParaRPr lang="en-US" dirty="0"/>
          </a:p>
        </p:txBody>
      </p:sp>
    </p:spTree>
    <p:extLst>
      <p:ext uri="{BB962C8B-B14F-4D97-AF65-F5344CB8AC3E}">
        <p14:creationId xmlns:p14="http://schemas.microsoft.com/office/powerpoint/2010/main" val="84443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53123" y="512300"/>
            <a:ext cx="1856677" cy="1291170"/>
            <a:chOff x="2668428" y="1606814"/>
            <a:chExt cx="1645840" cy="1891770"/>
          </a:xfrm>
          <a:scene3d>
            <a:camera prst="orthographicFront"/>
            <a:lightRig rig="flat" dir="t"/>
          </a:scene3d>
        </p:grpSpPr>
        <p:sp>
          <p:nvSpPr>
            <p:cNvPr id="5" name="Hexagon 4"/>
            <p:cNvSpPr/>
            <p:nvPr/>
          </p:nvSpPr>
          <p:spPr>
            <a:xfrm rot="5400000">
              <a:off x="2545463" y="1729779"/>
              <a:ext cx="1891770" cy="1645840"/>
            </a:xfrm>
            <a:prstGeom prst="hexagon">
              <a:avLst>
                <a:gd name="adj" fmla="val 25000"/>
                <a:gd name="vf" fmla="val 115470"/>
              </a:avLst>
            </a:prstGeom>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6" name="Hexagon 4"/>
            <p:cNvSpPr/>
            <p:nvPr/>
          </p:nvSpPr>
          <p:spPr>
            <a:xfrm>
              <a:off x="2924905" y="1901615"/>
              <a:ext cx="1132886" cy="130216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MAKNA BERIMAN</a:t>
              </a:r>
              <a:endParaRPr lang="en-US" sz="1700" kern="1200" dirty="0"/>
            </a:p>
          </p:txBody>
        </p:sp>
      </p:grpSp>
      <p:graphicFrame>
        <p:nvGraphicFramePr>
          <p:cNvPr id="8" name="Diagram 7"/>
          <p:cNvGraphicFramePr/>
          <p:nvPr>
            <p:extLst>
              <p:ext uri="{D42A27DB-BD31-4B8C-83A1-F6EECF244321}">
                <p14:modId xmlns:p14="http://schemas.microsoft.com/office/powerpoint/2010/main" val="3545314936"/>
              </p:ext>
            </p:extLst>
          </p:nvPr>
        </p:nvGraphicFramePr>
        <p:xfrm>
          <a:off x="1447800" y="1602262"/>
          <a:ext cx="6840237"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8279015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360172" y="4611469"/>
            <a:ext cx="3124200" cy="646331"/>
          </a:xfrm>
          <a:prstGeom prst="rect">
            <a:avLst/>
          </a:prstGeom>
          <a:noFill/>
        </p:spPr>
        <p:txBody>
          <a:bodyPr wrap="square" rtlCol="0">
            <a:spAutoFit/>
          </a:bodyPr>
          <a:lstStyle/>
          <a:p>
            <a:pPr algn="ctr"/>
            <a:r>
              <a:rPr lang="en-US" dirty="0" err="1" smtClean="0">
                <a:effectLst>
                  <a:outerShdw blurRad="38100" dist="38100" dir="2700000" algn="tl">
                    <a:srgbClr val="000000">
                      <a:alpha val="43137"/>
                    </a:srgbClr>
                  </a:outerShdw>
                </a:effectLst>
              </a:rPr>
              <a:t>Tanggapan</a:t>
            </a:r>
            <a:r>
              <a:rPr lang="en-US" dirty="0" smtClean="0">
                <a:effectLst>
                  <a:outerShdw blurRad="38100" dist="38100" dir="2700000" algn="tl">
                    <a:srgbClr val="000000">
                      <a:alpha val="43137"/>
                    </a:srgbClr>
                  </a:outerShdw>
                </a:effectLst>
              </a:rPr>
              <a:t>/</a:t>
            </a:r>
            <a:r>
              <a:rPr lang="en-US" dirty="0" err="1" smtClean="0">
                <a:effectLst>
                  <a:outerShdw blurRad="38100" dist="38100" dir="2700000" algn="tl">
                    <a:srgbClr val="000000">
                      <a:alpha val="43137"/>
                    </a:srgbClr>
                  </a:outerShdw>
                </a:effectLst>
              </a:rPr>
              <a:t>Jawaban</a:t>
            </a:r>
            <a:r>
              <a:rPr lang="en-US"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Manusia</a:t>
            </a:r>
            <a:r>
              <a:rPr lang="en-US"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atas</a:t>
            </a:r>
            <a:r>
              <a:rPr lang="en-US"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Wahyu</a:t>
            </a:r>
            <a:r>
              <a:rPr lang="en-US" dirty="0" smtClean="0">
                <a:effectLst>
                  <a:outerShdw blurRad="38100" dist="38100" dir="2700000" algn="tl">
                    <a:srgbClr val="000000">
                      <a:alpha val="43137"/>
                    </a:srgbClr>
                  </a:outerShdw>
                </a:effectLst>
              </a:rPr>
              <a:t> Allah</a:t>
            </a:r>
            <a:endParaRPr lang="en-US" dirty="0">
              <a:effectLst>
                <a:outerShdw blurRad="38100" dist="38100" dir="2700000" algn="tl">
                  <a:srgbClr val="000000">
                    <a:alpha val="43137"/>
                  </a:srgbClr>
                </a:outerShdw>
              </a:effectLst>
            </a:endParaRPr>
          </a:p>
        </p:txBody>
      </p:sp>
      <p:sp>
        <p:nvSpPr>
          <p:cNvPr id="7" name="TextBox 6"/>
          <p:cNvSpPr txBox="1"/>
          <p:nvPr/>
        </p:nvSpPr>
        <p:spPr>
          <a:xfrm>
            <a:off x="242899" y="2590800"/>
            <a:ext cx="3124200" cy="646331"/>
          </a:xfrm>
          <a:prstGeom prst="rect">
            <a:avLst/>
          </a:prstGeom>
          <a:noFill/>
        </p:spPr>
        <p:txBody>
          <a:bodyPr wrap="square" rtlCol="0">
            <a:spAutoFit/>
          </a:bodyPr>
          <a:lstStyle/>
          <a:p>
            <a:pPr algn="ctr"/>
            <a:r>
              <a:rPr lang="en-US" dirty="0" smtClean="0">
                <a:effectLst>
                  <a:outerShdw blurRad="38100" dist="38100" dir="2700000" algn="tl">
                    <a:srgbClr val="000000">
                      <a:alpha val="43137"/>
                    </a:srgbClr>
                  </a:outerShdw>
                </a:effectLst>
              </a:rPr>
              <a:t>Allah </a:t>
            </a:r>
            <a:r>
              <a:rPr lang="en-US" dirty="0" err="1" smtClean="0">
                <a:effectLst>
                  <a:outerShdw blurRad="38100" dist="38100" dir="2700000" algn="tl">
                    <a:srgbClr val="000000">
                      <a:alpha val="43137"/>
                    </a:srgbClr>
                  </a:outerShdw>
                </a:effectLst>
              </a:rPr>
              <a:t>Menyatakan</a:t>
            </a:r>
            <a:r>
              <a:rPr lang="en-US"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Dirinya</a:t>
            </a:r>
            <a:r>
              <a:rPr lang="en-US"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Kepada</a:t>
            </a:r>
            <a:r>
              <a:rPr lang="en-US"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Manusia</a:t>
            </a:r>
            <a:endParaRPr lang="en-US" dirty="0">
              <a:effectLst>
                <a:outerShdw blurRad="38100" dist="38100" dir="2700000" algn="tl">
                  <a:srgbClr val="000000">
                    <a:alpha val="43137"/>
                  </a:srgbClr>
                </a:outerShdw>
              </a:effectLst>
            </a:endParaRPr>
          </a:p>
        </p:txBody>
      </p:sp>
      <p:sp>
        <p:nvSpPr>
          <p:cNvPr id="9" name="TextBox 8"/>
          <p:cNvSpPr txBox="1"/>
          <p:nvPr/>
        </p:nvSpPr>
        <p:spPr>
          <a:xfrm>
            <a:off x="5999018" y="2641707"/>
            <a:ext cx="3124200" cy="646331"/>
          </a:xfrm>
          <a:prstGeom prst="rect">
            <a:avLst/>
          </a:prstGeom>
          <a:noFill/>
        </p:spPr>
        <p:txBody>
          <a:bodyPr wrap="square" rtlCol="0">
            <a:spAutoFit/>
          </a:bodyPr>
          <a:lstStyle/>
          <a:p>
            <a:pPr algn="ctr"/>
            <a:r>
              <a:rPr lang="en-US" dirty="0" err="1" smtClean="0">
                <a:effectLst>
                  <a:outerShdw blurRad="38100" dist="38100" dir="2700000" algn="tl">
                    <a:srgbClr val="000000">
                      <a:alpha val="43137"/>
                    </a:srgbClr>
                  </a:outerShdw>
                </a:effectLst>
              </a:rPr>
              <a:t>Tindakan</a:t>
            </a:r>
            <a:r>
              <a:rPr lang="en-US"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Kasih</a:t>
            </a:r>
            <a:r>
              <a:rPr lang="en-US"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sebagai</a:t>
            </a:r>
            <a:r>
              <a:rPr lang="en-US"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perwujudan</a:t>
            </a:r>
            <a:r>
              <a:rPr lang="en-US"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iman</a:t>
            </a:r>
            <a:endParaRPr lang="en-US" dirty="0">
              <a:effectLst>
                <a:outerShdw blurRad="38100" dist="38100" dir="2700000" algn="tl">
                  <a:srgbClr val="000000">
                    <a:alpha val="43137"/>
                  </a:srgbClr>
                </a:outerShdw>
              </a:effectLst>
            </a:endParaRPr>
          </a:p>
        </p:txBody>
      </p:sp>
      <p:graphicFrame>
        <p:nvGraphicFramePr>
          <p:cNvPr id="10" name="Diagram 9"/>
          <p:cNvGraphicFramePr/>
          <p:nvPr>
            <p:extLst>
              <p:ext uri="{D42A27DB-BD31-4B8C-83A1-F6EECF244321}">
                <p14:modId xmlns:p14="http://schemas.microsoft.com/office/powerpoint/2010/main" val="754213469"/>
              </p:ext>
            </p:extLst>
          </p:nvPr>
        </p:nvGraphicFramePr>
        <p:xfrm>
          <a:off x="1676400" y="1354594"/>
          <a:ext cx="66294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1" name="Group 10"/>
          <p:cNvGrpSpPr/>
          <p:nvPr/>
        </p:nvGrpSpPr>
        <p:grpSpPr>
          <a:xfrm>
            <a:off x="381000" y="381000"/>
            <a:ext cx="1752600" cy="1371600"/>
            <a:chOff x="1783079" y="1079"/>
            <a:chExt cx="1645840" cy="1891770"/>
          </a:xfrm>
          <a:scene3d>
            <a:camera prst="orthographicFront"/>
            <a:lightRig rig="flat" dir="t"/>
          </a:scene3d>
        </p:grpSpPr>
        <p:sp>
          <p:nvSpPr>
            <p:cNvPr id="12" name="Hexagon 11"/>
            <p:cNvSpPr/>
            <p:nvPr/>
          </p:nvSpPr>
          <p:spPr>
            <a:xfrm rot="5400000">
              <a:off x="1660114" y="124044"/>
              <a:ext cx="1891770" cy="1645840"/>
            </a:xfrm>
            <a:prstGeom prst="hexagon">
              <a:avLst>
                <a:gd name="adj" fmla="val 25000"/>
                <a:gd name="vf" fmla="val 115470"/>
              </a:avLst>
            </a:prstGeom>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3" name="Hexagon 4"/>
            <p:cNvSpPr/>
            <p:nvPr/>
          </p:nvSpPr>
          <p:spPr>
            <a:xfrm>
              <a:off x="2039556" y="295880"/>
              <a:ext cx="1132886" cy="130216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r>
                <a:rPr lang="en-US" sz="1500" kern="1200" dirty="0" smtClean="0"/>
                <a:t>KORELASI WAHYU-IMAN-PERBUATAN</a:t>
              </a:r>
              <a:endParaRPr lang="en-US" sz="1500" kern="1200" dirty="0"/>
            </a:p>
          </p:txBody>
        </p:sp>
      </p:grpSp>
      <p:sp>
        <p:nvSpPr>
          <p:cNvPr id="14" name="TextBox 13"/>
          <p:cNvSpPr txBox="1"/>
          <p:nvPr/>
        </p:nvSpPr>
        <p:spPr>
          <a:xfrm>
            <a:off x="242899" y="4426803"/>
            <a:ext cx="1645672"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dirty="0" smtClean="0"/>
              <a:t>KITAB SUCI</a:t>
            </a:r>
            <a:endParaRPr lang="en-US" dirty="0"/>
          </a:p>
        </p:txBody>
      </p:sp>
      <p:sp>
        <p:nvSpPr>
          <p:cNvPr id="15" name="TextBox 14"/>
          <p:cNvSpPr txBox="1"/>
          <p:nvPr/>
        </p:nvSpPr>
        <p:spPr>
          <a:xfrm>
            <a:off x="263681" y="5073134"/>
            <a:ext cx="2064327"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dirty="0" smtClean="0"/>
              <a:t>YESUS KRISTUS</a:t>
            </a:r>
            <a:endParaRPr lang="en-US" dirty="0"/>
          </a:p>
        </p:txBody>
      </p:sp>
    </p:spTree>
    <p:extLst>
      <p:ext uri="{BB962C8B-B14F-4D97-AF65-F5344CB8AC3E}">
        <p14:creationId xmlns:p14="http://schemas.microsoft.com/office/powerpoint/2010/main" val="397644050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in)">
                                      <p:cBhvr>
                                        <p:cTn id="22" dur="2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circle(in)">
                                      <p:cBhvr>
                                        <p:cTn id="27" dur="20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circle(in)">
                                      <p:cBhvr>
                                        <p:cTn id="32"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Graphic spid="10" grpId="0">
        <p:bldAsOne/>
      </p:bldGraphic>
      <p:bldP spid="14" grpId="0" animBg="1"/>
      <p:bldP spid="1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78907" y="620471"/>
            <a:ext cx="1447800" cy="1222184"/>
            <a:chOff x="3560587" y="1079"/>
            <a:chExt cx="1645840" cy="1891770"/>
          </a:xfrm>
          <a:scene3d>
            <a:camera prst="orthographicFront"/>
            <a:lightRig rig="flat" dir="t"/>
          </a:scene3d>
        </p:grpSpPr>
        <p:sp>
          <p:nvSpPr>
            <p:cNvPr id="5" name="Hexagon 4"/>
            <p:cNvSpPr/>
            <p:nvPr/>
          </p:nvSpPr>
          <p:spPr>
            <a:xfrm rot="5400000">
              <a:off x="3437622" y="124044"/>
              <a:ext cx="1891770" cy="1645840"/>
            </a:xfrm>
            <a:prstGeom prst="hexagon">
              <a:avLst>
                <a:gd name="adj" fmla="val 25000"/>
                <a:gd name="vf" fmla="val 115470"/>
              </a:avLst>
            </a:prstGeom>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6" name="Hexagon 4"/>
            <p:cNvSpPr/>
            <p:nvPr/>
          </p:nvSpPr>
          <p:spPr>
            <a:xfrm>
              <a:off x="3817064" y="295880"/>
              <a:ext cx="1132886" cy="130216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ASPEK &amp; SIFAT IMAN</a:t>
              </a:r>
              <a:endParaRPr lang="en-US" sz="1700" kern="1200" dirty="0"/>
            </a:p>
          </p:txBody>
        </p:sp>
      </p:grpSp>
      <p:sp>
        <p:nvSpPr>
          <p:cNvPr id="7" name="TextBox 6"/>
          <p:cNvSpPr txBox="1"/>
          <p:nvPr/>
        </p:nvSpPr>
        <p:spPr>
          <a:xfrm>
            <a:off x="4343400" y="832482"/>
            <a:ext cx="1866900" cy="40011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US" sz="2000" dirty="0" smtClean="0"/>
              <a:t>ASPEK IMAN</a:t>
            </a:r>
            <a:endParaRPr lang="en-US" sz="2000" dirty="0"/>
          </a:p>
        </p:txBody>
      </p:sp>
      <p:sp>
        <p:nvSpPr>
          <p:cNvPr id="8" name="TextBox 7"/>
          <p:cNvSpPr txBox="1"/>
          <p:nvPr/>
        </p:nvSpPr>
        <p:spPr>
          <a:xfrm>
            <a:off x="2419350" y="1647550"/>
            <a:ext cx="5715000" cy="1938992"/>
          </a:xfrm>
          <a:prstGeom prst="rect">
            <a:avLst/>
          </a:prstGeom>
          <a:noFill/>
        </p:spPr>
        <p:txBody>
          <a:bodyPr wrap="square" rtlCol="0">
            <a:spAutoFit/>
          </a:bodyPr>
          <a:lstStyle/>
          <a:p>
            <a:pPr marL="342900" indent="-342900">
              <a:buFont typeface="+mj-lt"/>
              <a:buAutoNum type="arabicPeriod"/>
            </a:pPr>
            <a:r>
              <a:rPr lang="en-US" sz="2000" dirty="0" err="1" smtClean="0"/>
              <a:t>Iman</a:t>
            </a:r>
            <a:r>
              <a:rPr lang="en-US" sz="2000" dirty="0" smtClean="0"/>
              <a:t> </a:t>
            </a:r>
            <a:r>
              <a:rPr lang="en-US" sz="2000" dirty="0" err="1" smtClean="0"/>
              <a:t>Sebagai</a:t>
            </a:r>
            <a:r>
              <a:rPr lang="en-US" sz="2000" dirty="0" smtClean="0"/>
              <a:t> </a:t>
            </a:r>
            <a:r>
              <a:rPr lang="en-US" sz="2000" dirty="0" err="1" smtClean="0"/>
              <a:t>Rahmat</a:t>
            </a:r>
            <a:endParaRPr lang="en-US" sz="2000" dirty="0" smtClean="0"/>
          </a:p>
          <a:p>
            <a:pPr marL="342900" indent="-342900">
              <a:buFont typeface="+mj-lt"/>
              <a:buAutoNum type="arabicPeriod"/>
            </a:pPr>
            <a:r>
              <a:rPr lang="en-US" sz="2000" dirty="0" err="1" smtClean="0"/>
              <a:t>Iman</a:t>
            </a:r>
            <a:r>
              <a:rPr lang="en-US" sz="2000" dirty="0" smtClean="0"/>
              <a:t> </a:t>
            </a:r>
            <a:r>
              <a:rPr lang="en-US" sz="2000" dirty="0" err="1" smtClean="0"/>
              <a:t>Sebagai</a:t>
            </a:r>
            <a:r>
              <a:rPr lang="en-US" sz="2000" dirty="0" smtClean="0"/>
              <a:t> </a:t>
            </a:r>
            <a:r>
              <a:rPr lang="en-US" sz="2000" dirty="0" err="1" smtClean="0"/>
              <a:t>Anugerah</a:t>
            </a:r>
            <a:endParaRPr lang="en-US" sz="2000" dirty="0" smtClean="0"/>
          </a:p>
          <a:p>
            <a:pPr marL="342900" indent="-342900">
              <a:buFont typeface="+mj-lt"/>
              <a:buAutoNum type="arabicPeriod"/>
            </a:pPr>
            <a:r>
              <a:rPr lang="en-US" sz="2000" dirty="0" err="1" smtClean="0"/>
              <a:t>Iman</a:t>
            </a:r>
            <a:r>
              <a:rPr lang="en-US" sz="2000" dirty="0" smtClean="0"/>
              <a:t> </a:t>
            </a:r>
            <a:r>
              <a:rPr lang="en-US" sz="2000" dirty="0" err="1" smtClean="0"/>
              <a:t>itu</a:t>
            </a:r>
            <a:r>
              <a:rPr lang="en-US" sz="2000" dirty="0" smtClean="0"/>
              <a:t> Personal</a:t>
            </a:r>
          </a:p>
          <a:p>
            <a:pPr marL="342900" indent="-342900">
              <a:buFont typeface="+mj-lt"/>
              <a:buAutoNum type="arabicPeriod"/>
            </a:pPr>
            <a:r>
              <a:rPr lang="en-US" sz="2000" dirty="0" err="1" smtClean="0"/>
              <a:t>Iman</a:t>
            </a:r>
            <a:r>
              <a:rPr lang="en-US" sz="2000" dirty="0" smtClean="0"/>
              <a:t> </a:t>
            </a:r>
            <a:r>
              <a:rPr lang="en-US" sz="2000" dirty="0" err="1" smtClean="0"/>
              <a:t>itu</a:t>
            </a:r>
            <a:r>
              <a:rPr lang="en-US" sz="2000" dirty="0" smtClean="0"/>
              <a:t> Proses </a:t>
            </a:r>
          </a:p>
          <a:p>
            <a:pPr marL="342900" indent="-342900">
              <a:buFont typeface="+mj-lt"/>
              <a:buAutoNum type="arabicPeriod"/>
            </a:pPr>
            <a:r>
              <a:rPr lang="en-US" sz="2000" dirty="0" err="1" smtClean="0"/>
              <a:t>Iman</a:t>
            </a:r>
            <a:r>
              <a:rPr lang="en-US" sz="2000" dirty="0" smtClean="0"/>
              <a:t> </a:t>
            </a:r>
            <a:r>
              <a:rPr lang="en-US" sz="2000" dirty="0" err="1" smtClean="0"/>
              <a:t>itu</a:t>
            </a:r>
            <a:r>
              <a:rPr lang="en-US" sz="2000" dirty="0" smtClean="0"/>
              <a:t> </a:t>
            </a:r>
            <a:r>
              <a:rPr lang="en-US" sz="2000" dirty="0" err="1" smtClean="0"/>
              <a:t>Berkembang</a:t>
            </a:r>
            <a:r>
              <a:rPr lang="en-US" sz="2000" dirty="0" smtClean="0"/>
              <a:t> </a:t>
            </a:r>
            <a:r>
              <a:rPr lang="en-US" sz="2000" dirty="0" err="1" smtClean="0"/>
              <a:t>dalam</a:t>
            </a:r>
            <a:r>
              <a:rPr lang="en-US" sz="2000" dirty="0" smtClean="0"/>
              <a:t> </a:t>
            </a:r>
            <a:r>
              <a:rPr lang="en-US" sz="2000" dirty="0" err="1" smtClean="0"/>
              <a:t>kebersamaan</a:t>
            </a:r>
            <a:r>
              <a:rPr lang="en-US" sz="2000" dirty="0" smtClean="0"/>
              <a:t> </a:t>
            </a:r>
            <a:r>
              <a:rPr lang="en-US" sz="2000" dirty="0" err="1" smtClean="0"/>
              <a:t>dengan</a:t>
            </a:r>
            <a:r>
              <a:rPr lang="en-US" sz="2000" dirty="0" smtClean="0"/>
              <a:t> yang lain</a:t>
            </a:r>
            <a:endParaRPr lang="en-US" sz="2000" dirty="0"/>
          </a:p>
        </p:txBody>
      </p:sp>
      <p:pic>
        <p:nvPicPr>
          <p:cNvPr id="1026" name="Picture 2" descr="http://sman1glagah.com/wp-content/uploads/2013/06/Manusia-Sebagai-Makhluk-Individu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042" y="4063662"/>
            <a:ext cx="2872846" cy="210853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524000" y="3586542"/>
            <a:ext cx="684803" cy="369332"/>
          </a:xfrm>
          <a:prstGeom prst="rect">
            <a:avLst/>
          </a:prstGeom>
          <a:noFill/>
        </p:spPr>
        <p:txBody>
          <a:bodyPr wrap="none" rtlCol="0">
            <a:spAutoFit/>
          </a:bodyPr>
          <a:lstStyle/>
          <a:p>
            <a:r>
              <a:rPr lang="en-US" dirty="0" smtClean="0"/>
              <a:t>GOD</a:t>
            </a:r>
            <a:endParaRPr lang="en-US" dirty="0"/>
          </a:p>
        </p:txBody>
      </p:sp>
      <p:cxnSp>
        <p:nvCxnSpPr>
          <p:cNvPr id="11" name="Straight Arrow Connector 10"/>
          <p:cNvCxnSpPr>
            <a:stCxn id="9" idx="2"/>
          </p:cNvCxnSpPr>
          <p:nvPr/>
        </p:nvCxnSpPr>
        <p:spPr>
          <a:xfrm>
            <a:off x="1866402" y="3955874"/>
            <a:ext cx="141064" cy="1021654"/>
          </a:xfrm>
          <a:prstGeom prst="straightConnector1">
            <a:avLst/>
          </a:prstGeom>
          <a:ln>
            <a:solidFill>
              <a:srgbClr val="FF0000"/>
            </a:solidFill>
            <a:tailEnd type="arrow"/>
          </a:ln>
        </p:spPr>
        <p:style>
          <a:lnRef idx="1">
            <a:schemeClr val="dk1"/>
          </a:lnRef>
          <a:fillRef idx="0">
            <a:schemeClr val="dk1"/>
          </a:fillRef>
          <a:effectRef idx="0">
            <a:schemeClr val="dk1"/>
          </a:effectRef>
          <a:fontRef idx="minor">
            <a:schemeClr val="tx1"/>
          </a:fontRef>
        </p:style>
      </p:cxnSp>
      <p:sp>
        <p:nvSpPr>
          <p:cNvPr id="12" name="TextBox 11"/>
          <p:cNvSpPr txBox="1"/>
          <p:nvPr/>
        </p:nvSpPr>
        <p:spPr>
          <a:xfrm>
            <a:off x="2133600" y="4282035"/>
            <a:ext cx="768159" cy="369332"/>
          </a:xfrm>
          <a:prstGeom prst="rect">
            <a:avLst/>
          </a:prstGeom>
          <a:noFill/>
        </p:spPr>
        <p:txBody>
          <a:bodyPr wrap="none" rtlCol="0">
            <a:spAutoFit/>
          </a:bodyPr>
          <a:lstStyle/>
          <a:p>
            <a:r>
              <a:rPr lang="en-US" dirty="0" smtClean="0"/>
              <a:t>put on</a:t>
            </a:r>
            <a:endParaRPr lang="en-US" dirty="0"/>
          </a:p>
        </p:txBody>
      </p:sp>
      <p:sp>
        <p:nvSpPr>
          <p:cNvPr id="13" name="TextBox 12"/>
          <p:cNvSpPr txBox="1"/>
          <p:nvPr/>
        </p:nvSpPr>
        <p:spPr>
          <a:xfrm>
            <a:off x="1703541" y="4876800"/>
            <a:ext cx="646331" cy="369332"/>
          </a:xfrm>
          <a:prstGeom prst="rect">
            <a:avLst/>
          </a:prstGeom>
          <a:noFill/>
        </p:spPr>
        <p:txBody>
          <a:bodyPr wrap="none" rtlCol="0">
            <a:spAutoFit/>
          </a:bodyPr>
          <a:lstStyle/>
          <a:p>
            <a:r>
              <a:rPr lang="en-US" b="1" dirty="0" smtClean="0">
                <a:solidFill>
                  <a:schemeClr val="accent6">
                    <a:lumMod val="75000"/>
                  </a:schemeClr>
                </a:solidFill>
                <a:effectLst>
                  <a:outerShdw blurRad="38100" dist="38100" dir="2700000" algn="tl">
                    <a:srgbClr val="000000">
                      <a:alpha val="43137"/>
                    </a:srgbClr>
                  </a:outerShdw>
                </a:effectLst>
              </a:rPr>
              <a:t>faith</a:t>
            </a:r>
            <a:endParaRPr lang="en-US" b="1" dirty="0">
              <a:solidFill>
                <a:schemeClr val="accent6">
                  <a:lumMod val="75000"/>
                </a:schemeClr>
              </a:solidFill>
              <a:effectLst>
                <a:outerShdw blurRad="38100" dist="38100" dir="2700000" algn="tl">
                  <a:srgbClr val="000000">
                    <a:alpha val="43137"/>
                  </a:srgbClr>
                </a:outerShdw>
              </a:effectLst>
            </a:endParaRPr>
          </a:p>
        </p:txBody>
      </p:sp>
      <p:sp>
        <p:nvSpPr>
          <p:cNvPr id="14" name="Rectangle 13"/>
          <p:cNvSpPr/>
          <p:nvPr/>
        </p:nvSpPr>
        <p:spPr>
          <a:xfrm>
            <a:off x="381000" y="5791200"/>
            <a:ext cx="1564467" cy="461665"/>
          </a:xfrm>
          <a:prstGeom prst="rect">
            <a:avLst/>
          </a:prstGeom>
          <a:noFill/>
        </p:spPr>
        <p:txBody>
          <a:bodyPr wrap="none" lIns="91440" tIns="45720" rIns="91440" bIns="45720">
            <a:spAutoFit/>
          </a:bodyPr>
          <a:lstStyle/>
          <a:p>
            <a:pPr algn="ct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RAHMAT</a:t>
            </a:r>
            <a:endPar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cxnSp>
        <p:nvCxnSpPr>
          <p:cNvPr id="16" name="Straight Arrow Connector 15"/>
          <p:cNvCxnSpPr>
            <a:stCxn id="1026" idx="3"/>
          </p:cNvCxnSpPr>
          <p:nvPr/>
        </p:nvCxnSpPr>
        <p:spPr>
          <a:xfrm>
            <a:off x="3443888" y="5117931"/>
            <a:ext cx="227111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8" name="Picture 2" descr="http://sman1glagah.com/wp-content/uploads/2013/06/Manusia-Sebagai-Makhluk-Individu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8855" y="4007197"/>
            <a:ext cx="2872846" cy="2108538"/>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6842112" y="4800600"/>
            <a:ext cx="646331" cy="369332"/>
          </a:xfrm>
          <a:prstGeom prst="rect">
            <a:avLst/>
          </a:prstGeom>
          <a:noFill/>
        </p:spPr>
        <p:txBody>
          <a:bodyPr wrap="none" rtlCol="0">
            <a:spAutoFit/>
          </a:bodyPr>
          <a:lstStyle/>
          <a:p>
            <a:r>
              <a:rPr lang="en-US" b="1" dirty="0" smtClean="0">
                <a:solidFill>
                  <a:schemeClr val="accent6">
                    <a:lumMod val="75000"/>
                  </a:schemeClr>
                </a:solidFill>
                <a:effectLst>
                  <a:outerShdw blurRad="38100" dist="38100" dir="2700000" algn="tl">
                    <a:srgbClr val="000000">
                      <a:alpha val="43137"/>
                    </a:srgbClr>
                  </a:outerShdw>
                </a:effectLst>
              </a:rPr>
              <a:t>faith</a:t>
            </a:r>
            <a:endParaRPr lang="en-US" b="1" dirty="0">
              <a:solidFill>
                <a:schemeClr val="accent6">
                  <a:lumMod val="75000"/>
                </a:schemeClr>
              </a:solidFill>
              <a:effectLst>
                <a:outerShdw blurRad="38100" dist="38100" dir="2700000" algn="tl">
                  <a:srgbClr val="000000">
                    <a:alpha val="43137"/>
                  </a:srgbClr>
                </a:outerShdw>
              </a:effectLst>
            </a:endParaRPr>
          </a:p>
        </p:txBody>
      </p:sp>
      <p:sp>
        <p:nvSpPr>
          <p:cNvPr id="20" name="Rectangle 19"/>
          <p:cNvSpPr/>
          <p:nvPr/>
        </p:nvSpPr>
        <p:spPr>
          <a:xfrm>
            <a:off x="5219485" y="5740476"/>
            <a:ext cx="1981633" cy="461665"/>
          </a:xfrm>
          <a:prstGeom prst="rect">
            <a:avLst/>
          </a:prstGeom>
          <a:noFill/>
        </p:spPr>
        <p:txBody>
          <a:bodyPr wrap="none" lIns="91440" tIns="45720" rIns="91440" bIns="45720">
            <a:spAutoFit/>
          </a:bodyPr>
          <a:lstStyle/>
          <a:p>
            <a:pPr algn="ct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ANUGERAH</a:t>
            </a:r>
            <a:endPar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1" name="TextBox 20"/>
          <p:cNvSpPr txBox="1"/>
          <p:nvPr/>
        </p:nvSpPr>
        <p:spPr>
          <a:xfrm>
            <a:off x="6822875" y="3586542"/>
            <a:ext cx="684803" cy="369332"/>
          </a:xfrm>
          <a:prstGeom prst="rect">
            <a:avLst/>
          </a:prstGeom>
          <a:noFill/>
        </p:spPr>
        <p:txBody>
          <a:bodyPr wrap="none" rtlCol="0">
            <a:spAutoFit/>
          </a:bodyPr>
          <a:lstStyle/>
          <a:p>
            <a:r>
              <a:rPr lang="en-US" dirty="0" smtClean="0"/>
              <a:t>GOD</a:t>
            </a:r>
            <a:endParaRPr lang="en-US" dirty="0"/>
          </a:p>
        </p:txBody>
      </p:sp>
      <p:cxnSp>
        <p:nvCxnSpPr>
          <p:cNvPr id="22" name="Straight Arrow Connector 21"/>
          <p:cNvCxnSpPr>
            <a:stCxn id="19" idx="0"/>
            <a:endCxn id="18" idx="0"/>
          </p:cNvCxnSpPr>
          <p:nvPr/>
        </p:nvCxnSpPr>
        <p:spPr>
          <a:xfrm flipV="1">
            <a:off x="7165278" y="4007197"/>
            <a:ext cx="0" cy="79340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7507678" y="4403898"/>
            <a:ext cx="736099" cy="369332"/>
          </a:xfrm>
          <a:prstGeom prst="rect">
            <a:avLst/>
          </a:prstGeom>
          <a:noFill/>
        </p:spPr>
        <p:txBody>
          <a:bodyPr wrap="none" rtlCol="0">
            <a:spAutoFit/>
          </a:bodyPr>
          <a:lstStyle/>
          <a:p>
            <a:r>
              <a:rPr lang="en-US" dirty="0" smtClean="0"/>
              <a:t>praise</a:t>
            </a:r>
            <a:endParaRPr lang="en-US" dirty="0"/>
          </a:p>
        </p:txBody>
      </p:sp>
      <p:pic>
        <p:nvPicPr>
          <p:cNvPr id="1028" name="Picture 4" descr="Hasil gambar untuk manusia MENYEMBA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36734" y="4985266"/>
            <a:ext cx="1414085" cy="161186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190996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arn(inVertical)">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barn(inVertical)">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barn(inVertical)">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barn(inVertical)">
                                      <p:cBhvr>
                                        <p:cTn id="27" dur="500"/>
                                        <p:tgtEl>
                                          <p:spTgt spid="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8">
                                            <p:txEl>
                                              <p:pRg st="4" end="4"/>
                                            </p:txEl>
                                          </p:spTgt>
                                        </p:tgtEl>
                                        <p:attrNameLst>
                                          <p:attrName>style.visibility</p:attrName>
                                        </p:attrNameLst>
                                      </p:cBhvr>
                                      <p:to>
                                        <p:strVal val="visible"/>
                                      </p:to>
                                    </p:set>
                                    <p:animEffect transition="in" filter="barn(inVertical)">
                                      <p:cBhvr>
                                        <p:cTn id="32" dur="500"/>
                                        <p:tgtEl>
                                          <p:spTgt spid="8">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circle(in)">
                                      <p:cBhvr>
                                        <p:cTn id="37" dur="20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circle(in)">
                                      <p:cBhvr>
                                        <p:cTn id="42" dur="20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barn(inVertical)">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circle(in)">
                                      <p:cBhvr>
                                        <p:cTn id="52" dur="20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1026"/>
                                        </p:tgtEl>
                                        <p:attrNameLst>
                                          <p:attrName>style.visibility</p:attrName>
                                        </p:attrNameLst>
                                      </p:cBhvr>
                                      <p:to>
                                        <p:strVal val="visible"/>
                                      </p:to>
                                    </p:set>
                                    <p:animEffect transition="in" filter="fade">
                                      <p:cBhvr>
                                        <p:cTn id="57" dur="1000"/>
                                        <p:tgtEl>
                                          <p:spTgt spid="1026"/>
                                        </p:tgtEl>
                                      </p:cBhvr>
                                    </p:animEffect>
                                    <p:anim calcmode="lin" valueType="num">
                                      <p:cBhvr>
                                        <p:cTn id="58" dur="1000" fill="hold"/>
                                        <p:tgtEl>
                                          <p:spTgt spid="1026"/>
                                        </p:tgtEl>
                                        <p:attrNameLst>
                                          <p:attrName>ppt_x</p:attrName>
                                        </p:attrNameLst>
                                      </p:cBhvr>
                                      <p:tavLst>
                                        <p:tav tm="0">
                                          <p:val>
                                            <p:strVal val="#ppt_x"/>
                                          </p:val>
                                        </p:tav>
                                        <p:tav tm="100000">
                                          <p:val>
                                            <p:strVal val="#ppt_x"/>
                                          </p:val>
                                        </p:tav>
                                      </p:tavLst>
                                    </p:anim>
                                    <p:anim calcmode="lin" valueType="num">
                                      <p:cBhvr>
                                        <p:cTn id="5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barn(inVertical)">
                                      <p:cBhvr>
                                        <p:cTn id="64" dur="500"/>
                                        <p:tgtEl>
                                          <p:spTgt spid="13"/>
                                        </p:tgtEl>
                                      </p:cBhvr>
                                    </p:animEffect>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500" fill="hold"/>
                                        <p:tgtEl>
                                          <p:spTgt spid="16"/>
                                        </p:tgtEl>
                                        <p:attrNameLst>
                                          <p:attrName>ppt_x</p:attrName>
                                        </p:attrNameLst>
                                      </p:cBhvr>
                                      <p:tavLst>
                                        <p:tav tm="0">
                                          <p:val>
                                            <p:strVal val="#ppt_x"/>
                                          </p:val>
                                        </p:tav>
                                        <p:tav tm="100000">
                                          <p:val>
                                            <p:strVal val="#ppt_x"/>
                                          </p:val>
                                        </p:tav>
                                      </p:tavLst>
                                    </p:anim>
                                    <p:anim calcmode="lin" valueType="num">
                                      <p:cBhvr additive="base">
                                        <p:cTn id="7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nodeType="clickEffect">
                                  <p:stCondLst>
                                    <p:cond delay="0"/>
                                  </p:stCondLst>
                                  <p:childTnLst>
                                    <p:set>
                                      <p:cBhvr>
                                        <p:cTn id="74" dur="1" fill="hold">
                                          <p:stCondLst>
                                            <p:cond delay="0"/>
                                          </p:stCondLst>
                                        </p:cTn>
                                        <p:tgtEl>
                                          <p:spTgt spid="18"/>
                                        </p:tgtEl>
                                        <p:attrNameLst>
                                          <p:attrName>style.visibility</p:attrName>
                                        </p:attrNameLst>
                                      </p:cBhvr>
                                      <p:to>
                                        <p:strVal val="visible"/>
                                      </p:to>
                                    </p:set>
                                    <p:animEffect transition="in" filter="barn(inVertical)">
                                      <p:cBhvr>
                                        <p:cTn id="75" dur="500"/>
                                        <p:tgtEl>
                                          <p:spTgt spid="18"/>
                                        </p:tgtEl>
                                      </p:cBhvr>
                                    </p:animEffect>
                                  </p:childTnLst>
                                </p:cTn>
                              </p:par>
                            </p:childTnLst>
                          </p:cTn>
                        </p:par>
                      </p:childTnLst>
                    </p:cTn>
                  </p:par>
                  <p:par>
                    <p:cTn id="76" fill="hold">
                      <p:stCondLst>
                        <p:cond delay="indefinite"/>
                      </p:stCondLst>
                      <p:childTnLst>
                        <p:par>
                          <p:cTn id="77" fill="hold">
                            <p:stCondLst>
                              <p:cond delay="0"/>
                            </p:stCondLst>
                            <p:childTnLst>
                              <p:par>
                                <p:cTn id="78" presetID="16" presetClass="entr" presetSubtype="21" fill="hold" grpId="0" nodeType="click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barn(inVertical)">
                                      <p:cBhvr>
                                        <p:cTn id="80" dur="500"/>
                                        <p:tgtEl>
                                          <p:spTgt spid="19"/>
                                        </p:tgtEl>
                                      </p:cBhvr>
                                    </p:animEffect>
                                  </p:childTnLst>
                                </p:cTn>
                              </p:par>
                            </p:childTnLst>
                          </p:cTn>
                        </p:par>
                      </p:childTnLst>
                    </p:cTn>
                  </p:par>
                  <p:par>
                    <p:cTn id="81" fill="hold">
                      <p:stCondLst>
                        <p:cond delay="indefinite"/>
                      </p:stCondLst>
                      <p:childTnLst>
                        <p:par>
                          <p:cTn id="82" fill="hold">
                            <p:stCondLst>
                              <p:cond delay="0"/>
                            </p:stCondLst>
                            <p:childTnLst>
                              <p:par>
                                <p:cTn id="83" presetID="16" presetClass="entr" presetSubtype="21" fill="hold" nodeType="clickEffect">
                                  <p:stCondLst>
                                    <p:cond delay="0"/>
                                  </p:stCondLst>
                                  <p:childTnLst>
                                    <p:set>
                                      <p:cBhvr>
                                        <p:cTn id="84" dur="1" fill="hold">
                                          <p:stCondLst>
                                            <p:cond delay="0"/>
                                          </p:stCondLst>
                                        </p:cTn>
                                        <p:tgtEl>
                                          <p:spTgt spid="22"/>
                                        </p:tgtEl>
                                        <p:attrNameLst>
                                          <p:attrName>style.visibility</p:attrName>
                                        </p:attrNameLst>
                                      </p:cBhvr>
                                      <p:to>
                                        <p:strVal val="visible"/>
                                      </p:to>
                                    </p:set>
                                    <p:animEffect transition="in" filter="barn(inVertical)">
                                      <p:cBhvr>
                                        <p:cTn id="85" dur="500"/>
                                        <p:tgtEl>
                                          <p:spTgt spid="22"/>
                                        </p:tgtEl>
                                      </p:cBhvr>
                                    </p:animEffect>
                                  </p:childTnLst>
                                </p:cTn>
                              </p:par>
                            </p:childTnLst>
                          </p:cTn>
                        </p:par>
                      </p:childTnLst>
                    </p:cTn>
                  </p:par>
                  <p:par>
                    <p:cTn id="86" fill="hold">
                      <p:stCondLst>
                        <p:cond delay="indefinite"/>
                      </p:stCondLst>
                      <p:childTnLst>
                        <p:par>
                          <p:cTn id="87" fill="hold">
                            <p:stCondLst>
                              <p:cond delay="0"/>
                            </p:stCondLst>
                            <p:childTnLst>
                              <p:par>
                                <p:cTn id="88" presetID="6" presetClass="entr" presetSubtype="16" fill="hold" grpId="0" nodeType="clickEffect">
                                  <p:stCondLst>
                                    <p:cond delay="0"/>
                                  </p:stCondLst>
                                  <p:childTnLst>
                                    <p:set>
                                      <p:cBhvr>
                                        <p:cTn id="89" dur="1" fill="hold">
                                          <p:stCondLst>
                                            <p:cond delay="0"/>
                                          </p:stCondLst>
                                        </p:cTn>
                                        <p:tgtEl>
                                          <p:spTgt spid="24"/>
                                        </p:tgtEl>
                                        <p:attrNameLst>
                                          <p:attrName>style.visibility</p:attrName>
                                        </p:attrNameLst>
                                      </p:cBhvr>
                                      <p:to>
                                        <p:strVal val="visible"/>
                                      </p:to>
                                    </p:set>
                                    <p:animEffect transition="in" filter="circle(in)">
                                      <p:cBhvr>
                                        <p:cTn id="90" dur="2000"/>
                                        <p:tgtEl>
                                          <p:spTgt spid="24"/>
                                        </p:tgtEl>
                                      </p:cBhvr>
                                    </p:animEffect>
                                  </p:childTnLst>
                                </p:cTn>
                              </p:par>
                            </p:childTnLst>
                          </p:cTn>
                        </p:par>
                      </p:childTnLst>
                    </p:cTn>
                  </p:par>
                  <p:par>
                    <p:cTn id="91" fill="hold">
                      <p:stCondLst>
                        <p:cond delay="indefinite"/>
                      </p:stCondLst>
                      <p:childTnLst>
                        <p:par>
                          <p:cTn id="92" fill="hold">
                            <p:stCondLst>
                              <p:cond delay="0"/>
                            </p:stCondLst>
                            <p:childTnLst>
                              <p:par>
                                <p:cTn id="93" presetID="6" presetClass="entr" presetSubtype="16" fill="hold" grpId="0" nodeType="click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circle(in)">
                                      <p:cBhvr>
                                        <p:cTn id="95" dur="2000"/>
                                        <p:tgtEl>
                                          <p:spTgt spid="21"/>
                                        </p:tgtEl>
                                      </p:cBhvr>
                                    </p:animEffect>
                                  </p:childTnLst>
                                </p:cTn>
                              </p:par>
                            </p:childTnLst>
                          </p:cTn>
                        </p:par>
                      </p:childTnLst>
                    </p:cTn>
                  </p:par>
                  <p:par>
                    <p:cTn id="96" fill="hold">
                      <p:stCondLst>
                        <p:cond delay="indefinite"/>
                      </p:stCondLst>
                      <p:childTnLst>
                        <p:par>
                          <p:cTn id="97" fill="hold">
                            <p:stCondLst>
                              <p:cond delay="0"/>
                            </p:stCondLst>
                            <p:childTnLst>
                              <p:par>
                                <p:cTn id="98" presetID="42" presetClass="entr" presetSubtype="0" fill="hold" nodeType="clickEffect">
                                  <p:stCondLst>
                                    <p:cond delay="0"/>
                                  </p:stCondLst>
                                  <p:childTnLst>
                                    <p:set>
                                      <p:cBhvr>
                                        <p:cTn id="99" dur="1" fill="hold">
                                          <p:stCondLst>
                                            <p:cond delay="0"/>
                                          </p:stCondLst>
                                        </p:cTn>
                                        <p:tgtEl>
                                          <p:spTgt spid="1028"/>
                                        </p:tgtEl>
                                        <p:attrNameLst>
                                          <p:attrName>style.visibility</p:attrName>
                                        </p:attrNameLst>
                                      </p:cBhvr>
                                      <p:to>
                                        <p:strVal val="visible"/>
                                      </p:to>
                                    </p:set>
                                    <p:animEffect transition="in" filter="fade">
                                      <p:cBhvr>
                                        <p:cTn id="100" dur="1000"/>
                                        <p:tgtEl>
                                          <p:spTgt spid="1028"/>
                                        </p:tgtEl>
                                      </p:cBhvr>
                                    </p:animEffect>
                                    <p:anim calcmode="lin" valueType="num">
                                      <p:cBhvr>
                                        <p:cTn id="101" dur="1000" fill="hold"/>
                                        <p:tgtEl>
                                          <p:spTgt spid="1028"/>
                                        </p:tgtEl>
                                        <p:attrNameLst>
                                          <p:attrName>ppt_x</p:attrName>
                                        </p:attrNameLst>
                                      </p:cBhvr>
                                      <p:tavLst>
                                        <p:tav tm="0">
                                          <p:val>
                                            <p:strVal val="#ppt_x"/>
                                          </p:val>
                                        </p:tav>
                                        <p:tav tm="100000">
                                          <p:val>
                                            <p:strVal val="#ppt_x"/>
                                          </p:val>
                                        </p:tav>
                                      </p:tavLst>
                                    </p:anim>
                                    <p:anim calcmode="lin" valueType="num">
                                      <p:cBhvr>
                                        <p:cTn id="102"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6" presetClass="entr" presetSubtype="16" fill="hold" grpId="0" nodeType="clickEffect">
                                  <p:stCondLst>
                                    <p:cond delay="0"/>
                                  </p:stCondLst>
                                  <p:childTnLst>
                                    <p:set>
                                      <p:cBhvr>
                                        <p:cTn id="106" dur="1" fill="hold">
                                          <p:stCondLst>
                                            <p:cond delay="0"/>
                                          </p:stCondLst>
                                        </p:cTn>
                                        <p:tgtEl>
                                          <p:spTgt spid="20"/>
                                        </p:tgtEl>
                                        <p:attrNameLst>
                                          <p:attrName>style.visibility</p:attrName>
                                        </p:attrNameLst>
                                      </p:cBhvr>
                                      <p:to>
                                        <p:strVal val="visible"/>
                                      </p:to>
                                    </p:set>
                                    <p:animEffect transition="in" filter="circle(in)">
                                      <p:cBhvr>
                                        <p:cTn id="107"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12" grpId="0"/>
      <p:bldP spid="13" grpId="0"/>
      <p:bldP spid="14" grpId="0"/>
      <p:bldP spid="19" grpId="0"/>
      <p:bldP spid="20" grpId="0"/>
      <p:bldP spid="21" grpId="0"/>
      <p:bldP spid="2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78907" y="620471"/>
            <a:ext cx="1447800" cy="1222184"/>
            <a:chOff x="3560587" y="1079"/>
            <a:chExt cx="1645840" cy="1891770"/>
          </a:xfrm>
          <a:scene3d>
            <a:camera prst="orthographicFront"/>
            <a:lightRig rig="flat" dir="t"/>
          </a:scene3d>
        </p:grpSpPr>
        <p:sp>
          <p:nvSpPr>
            <p:cNvPr id="5" name="Hexagon 4"/>
            <p:cNvSpPr/>
            <p:nvPr/>
          </p:nvSpPr>
          <p:spPr>
            <a:xfrm rot="5400000">
              <a:off x="3437622" y="124044"/>
              <a:ext cx="1891770" cy="1645840"/>
            </a:xfrm>
            <a:prstGeom prst="hexagon">
              <a:avLst>
                <a:gd name="adj" fmla="val 25000"/>
                <a:gd name="vf" fmla="val 115470"/>
              </a:avLst>
            </a:prstGeom>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6" name="Hexagon 4"/>
            <p:cNvSpPr/>
            <p:nvPr/>
          </p:nvSpPr>
          <p:spPr>
            <a:xfrm>
              <a:off x="3817064" y="295880"/>
              <a:ext cx="1132886" cy="130216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ASPEK &amp; SIFAT IMAN</a:t>
              </a:r>
              <a:endParaRPr lang="en-US" sz="1700" kern="1200" dirty="0"/>
            </a:p>
          </p:txBody>
        </p:sp>
      </p:grpSp>
      <p:sp>
        <p:nvSpPr>
          <p:cNvPr id="7" name="TextBox 6"/>
          <p:cNvSpPr txBox="1"/>
          <p:nvPr/>
        </p:nvSpPr>
        <p:spPr>
          <a:xfrm>
            <a:off x="4343400" y="832482"/>
            <a:ext cx="1866900" cy="40011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US" sz="2000" dirty="0" smtClean="0"/>
              <a:t>SIFAT IMAN</a:t>
            </a:r>
            <a:endParaRPr lang="en-US" sz="2000" dirty="0"/>
          </a:p>
        </p:txBody>
      </p:sp>
      <p:sp>
        <p:nvSpPr>
          <p:cNvPr id="8" name="TextBox 7"/>
          <p:cNvSpPr txBox="1"/>
          <p:nvPr/>
        </p:nvSpPr>
        <p:spPr>
          <a:xfrm>
            <a:off x="2349872" y="1646409"/>
            <a:ext cx="5715000" cy="707886"/>
          </a:xfrm>
          <a:prstGeom prst="rect">
            <a:avLst/>
          </a:prstGeom>
          <a:noFill/>
        </p:spPr>
        <p:txBody>
          <a:bodyPr wrap="square" rtlCol="0">
            <a:spAutoFit/>
          </a:bodyPr>
          <a:lstStyle/>
          <a:p>
            <a:pPr marL="342900" indent="-342900">
              <a:buFont typeface="+mj-lt"/>
              <a:buAutoNum type="arabicPeriod"/>
            </a:pPr>
            <a:r>
              <a:rPr lang="en-US" sz="2000" dirty="0" smtClean="0"/>
              <a:t>IMAN PERSONAL</a:t>
            </a:r>
          </a:p>
          <a:p>
            <a:pPr marL="342900" indent="-342900">
              <a:buFont typeface="+mj-lt"/>
              <a:buAutoNum type="arabicPeriod"/>
            </a:pPr>
            <a:r>
              <a:rPr lang="en-US" sz="2000" dirty="0" smtClean="0"/>
              <a:t>IMAN SOSIAL</a:t>
            </a:r>
            <a:endParaRPr lang="en-US" sz="2000" dirty="0"/>
          </a:p>
        </p:txBody>
      </p:sp>
      <p:pic>
        <p:nvPicPr>
          <p:cNvPr id="1026" name="Picture 2" descr="http://sman1glagah.com/wp-content/uploads/2013/06/Manusia-Sebagai-Makhluk-Individu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498" y="2438400"/>
            <a:ext cx="3262418" cy="2777698"/>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1717966" y="3712402"/>
            <a:ext cx="646331" cy="369332"/>
          </a:xfrm>
          <a:prstGeom prst="rect">
            <a:avLst/>
          </a:prstGeom>
          <a:noFill/>
        </p:spPr>
        <p:txBody>
          <a:bodyPr wrap="none" rtlCol="0">
            <a:spAutoFit/>
          </a:bodyPr>
          <a:lstStyle/>
          <a:p>
            <a:r>
              <a:rPr lang="en-US" b="1" dirty="0" smtClean="0">
                <a:solidFill>
                  <a:schemeClr val="accent6">
                    <a:lumMod val="75000"/>
                  </a:schemeClr>
                </a:solidFill>
                <a:effectLst>
                  <a:outerShdw blurRad="38100" dist="38100" dir="2700000" algn="tl">
                    <a:srgbClr val="000000">
                      <a:alpha val="43137"/>
                    </a:srgbClr>
                  </a:outerShdw>
                </a:effectLst>
              </a:rPr>
              <a:t>faith</a:t>
            </a:r>
            <a:endParaRPr lang="en-US" b="1" dirty="0">
              <a:solidFill>
                <a:schemeClr val="accent6">
                  <a:lumMod val="75000"/>
                </a:schemeClr>
              </a:solidFill>
              <a:effectLst>
                <a:outerShdw blurRad="38100" dist="38100" dir="2700000" algn="tl">
                  <a:srgbClr val="000000">
                    <a:alpha val="43137"/>
                  </a:srgbClr>
                </a:outerShdw>
              </a:effectLst>
            </a:endParaRPr>
          </a:p>
        </p:txBody>
      </p:sp>
      <p:sp>
        <p:nvSpPr>
          <p:cNvPr id="14" name="Rectangle 13"/>
          <p:cNvSpPr/>
          <p:nvPr/>
        </p:nvSpPr>
        <p:spPr>
          <a:xfrm>
            <a:off x="1096003" y="5216098"/>
            <a:ext cx="1861408" cy="461665"/>
          </a:xfrm>
          <a:prstGeom prst="rect">
            <a:avLst/>
          </a:prstGeom>
          <a:noFill/>
        </p:spPr>
        <p:txBody>
          <a:bodyPr wrap="none" lIns="91440" tIns="45720" rIns="91440" bIns="45720">
            <a:spAutoFit/>
          </a:bodyPr>
          <a:lstStyle/>
          <a:p>
            <a:pPr algn="ct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PERSONAL</a:t>
            </a:r>
            <a:endPar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cxnSp>
        <p:nvCxnSpPr>
          <p:cNvPr id="16" name="Straight Arrow Connector 15"/>
          <p:cNvCxnSpPr>
            <a:stCxn id="1026" idx="3"/>
            <a:endCxn id="18" idx="1"/>
          </p:cNvCxnSpPr>
          <p:nvPr/>
        </p:nvCxnSpPr>
        <p:spPr>
          <a:xfrm>
            <a:off x="3657916" y="3827249"/>
            <a:ext cx="212085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8" name="Picture 2" descr="http://sman1glagah.com/wp-content/uploads/2013/06/Manusia-Sebagai-Makhluk-Individu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8771" y="2438400"/>
            <a:ext cx="2872846" cy="2777698"/>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6892028" y="3974068"/>
            <a:ext cx="646331" cy="369332"/>
          </a:xfrm>
          <a:prstGeom prst="rect">
            <a:avLst/>
          </a:prstGeom>
          <a:noFill/>
        </p:spPr>
        <p:txBody>
          <a:bodyPr wrap="none" rtlCol="0">
            <a:spAutoFit/>
          </a:bodyPr>
          <a:lstStyle/>
          <a:p>
            <a:r>
              <a:rPr lang="en-US" b="1" dirty="0" smtClean="0">
                <a:solidFill>
                  <a:schemeClr val="accent6">
                    <a:lumMod val="75000"/>
                  </a:schemeClr>
                </a:solidFill>
                <a:effectLst>
                  <a:outerShdw blurRad="38100" dist="38100" dir="2700000" algn="tl">
                    <a:srgbClr val="000000">
                      <a:alpha val="43137"/>
                    </a:srgbClr>
                  </a:outerShdw>
                </a:effectLst>
              </a:rPr>
              <a:t>faith</a:t>
            </a:r>
            <a:endParaRPr lang="en-US" b="1" dirty="0">
              <a:solidFill>
                <a:schemeClr val="accent6">
                  <a:lumMod val="75000"/>
                </a:schemeClr>
              </a:solidFill>
              <a:effectLst>
                <a:outerShdw blurRad="38100" dist="38100" dir="2700000" algn="tl">
                  <a:srgbClr val="000000">
                    <a:alpha val="43137"/>
                  </a:srgbClr>
                </a:outerShdw>
              </a:effectLst>
            </a:endParaRPr>
          </a:p>
        </p:txBody>
      </p:sp>
      <p:sp>
        <p:nvSpPr>
          <p:cNvPr id="20" name="Rectangle 19"/>
          <p:cNvSpPr/>
          <p:nvPr/>
        </p:nvSpPr>
        <p:spPr>
          <a:xfrm>
            <a:off x="6210300" y="5216097"/>
            <a:ext cx="1366080" cy="461665"/>
          </a:xfrm>
          <a:prstGeom prst="rect">
            <a:avLst/>
          </a:prstGeom>
          <a:noFill/>
        </p:spPr>
        <p:txBody>
          <a:bodyPr wrap="none" lIns="91440" tIns="45720" rIns="91440" bIns="45720">
            <a:spAutoFit/>
          </a:bodyPr>
          <a:lstStyle/>
          <a:p>
            <a:pPr algn="ctr"/>
            <a:r>
              <a:rPr lang="en-US" sz="24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soCial</a:t>
            </a:r>
            <a:endPar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 name="Flowchart: Connector 1"/>
          <p:cNvSpPr/>
          <p:nvPr/>
        </p:nvSpPr>
        <p:spPr>
          <a:xfrm>
            <a:off x="1096003" y="2774234"/>
            <a:ext cx="1951997" cy="2362062"/>
          </a:xfrm>
          <a:prstGeom prst="flowChartConnector">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0" name="TextBox 9"/>
          <p:cNvSpPr txBox="1"/>
          <p:nvPr/>
        </p:nvSpPr>
        <p:spPr>
          <a:xfrm>
            <a:off x="3626848" y="3272951"/>
            <a:ext cx="2131141" cy="369332"/>
          </a:xfrm>
          <a:prstGeom prst="rect">
            <a:avLst/>
          </a:prstGeom>
          <a:noFill/>
        </p:spPr>
        <p:txBody>
          <a:bodyPr wrap="square" rtlCol="0">
            <a:spAutoFit/>
          </a:bodyPr>
          <a:lstStyle/>
          <a:p>
            <a:pPr algn="ctr"/>
            <a:r>
              <a:rPr lang="en-US" dirty="0" smtClean="0"/>
              <a:t>responsibility</a:t>
            </a:r>
            <a:endParaRPr lang="en-US" dirty="0"/>
          </a:p>
        </p:txBody>
      </p:sp>
      <p:pic>
        <p:nvPicPr>
          <p:cNvPr id="23" name="Picture 2" descr="http://sman1glagah.com/wp-content/uploads/2013/06/Manusia-Sebagai-Makhluk-Individu1.jpg">
            <a:hlinkClick r:id="rId2"/>
          </p:cNvPr>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7712470" y="3789080"/>
            <a:ext cx="1066800" cy="1937266"/>
          </a:xfrm>
          <a:prstGeom prst="rect">
            <a:avLst/>
          </a:prstGeom>
          <a:noFill/>
          <a:ln>
            <a:noFill/>
          </a:ln>
        </p:spPr>
      </p:pic>
      <p:sp>
        <p:nvSpPr>
          <p:cNvPr id="25" name="TextBox 24"/>
          <p:cNvSpPr txBox="1"/>
          <p:nvPr/>
        </p:nvSpPr>
        <p:spPr>
          <a:xfrm>
            <a:off x="7922704" y="4766964"/>
            <a:ext cx="646331" cy="369332"/>
          </a:xfrm>
          <a:prstGeom prst="rect">
            <a:avLst/>
          </a:prstGeom>
          <a:noFill/>
        </p:spPr>
        <p:txBody>
          <a:bodyPr wrap="none" rtlCol="0">
            <a:spAutoFit/>
          </a:bodyPr>
          <a:lstStyle/>
          <a:p>
            <a:r>
              <a:rPr lang="en-US" b="1" dirty="0" smtClean="0">
                <a:solidFill>
                  <a:schemeClr val="accent6">
                    <a:lumMod val="75000"/>
                  </a:schemeClr>
                </a:solidFill>
                <a:effectLst>
                  <a:outerShdw blurRad="38100" dist="38100" dir="2700000" algn="tl">
                    <a:srgbClr val="000000">
                      <a:alpha val="43137"/>
                    </a:srgbClr>
                  </a:outerShdw>
                </a:effectLst>
              </a:rPr>
              <a:t>faith</a:t>
            </a:r>
            <a:endParaRPr lang="en-US" b="1" dirty="0">
              <a:solidFill>
                <a:schemeClr val="accent6">
                  <a:lumMod val="75000"/>
                </a:schemeClr>
              </a:solidFill>
              <a:effectLst>
                <a:outerShdw blurRad="38100" dist="38100" dir="2700000" algn="tl">
                  <a:srgbClr val="000000">
                    <a:alpha val="43137"/>
                  </a:srgbClr>
                </a:outerShdw>
              </a:effectLst>
            </a:endParaRPr>
          </a:p>
        </p:txBody>
      </p:sp>
      <p:sp>
        <p:nvSpPr>
          <p:cNvPr id="15" name="TextBox 14"/>
          <p:cNvSpPr txBox="1"/>
          <p:nvPr/>
        </p:nvSpPr>
        <p:spPr>
          <a:xfrm>
            <a:off x="6055901" y="2493818"/>
            <a:ext cx="1088760" cy="369332"/>
          </a:xfrm>
          <a:prstGeom prst="rect">
            <a:avLst/>
          </a:prstGeom>
          <a:noFill/>
        </p:spPr>
        <p:txBody>
          <a:bodyPr wrap="none" rtlCol="0">
            <a:spAutoFit/>
          </a:bodyPr>
          <a:lstStyle/>
          <a:p>
            <a:r>
              <a:rPr lang="en-US" dirty="0" smtClean="0"/>
              <a:t>the others</a:t>
            </a:r>
            <a:endParaRPr lang="en-US" dirty="0"/>
          </a:p>
        </p:txBody>
      </p:sp>
      <p:sp>
        <p:nvSpPr>
          <p:cNvPr id="26" name="TextBox 25"/>
          <p:cNvSpPr txBox="1"/>
          <p:nvPr/>
        </p:nvSpPr>
        <p:spPr>
          <a:xfrm>
            <a:off x="1096003" y="2488984"/>
            <a:ext cx="518091" cy="369332"/>
          </a:xfrm>
          <a:prstGeom prst="rect">
            <a:avLst/>
          </a:prstGeom>
          <a:noFill/>
        </p:spPr>
        <p:txBody>
          <a:bodyPr wrap="none" rtlCol="0">
            <a:spAutoFit/>
          </a:bodyPr>
          <a:lstStyle/>
          <a:p>
            <a:r>
              <a:rPr lang="en-US" dirty="0" smtClean="0"/>
              <a:t>self</a:t>
            </a:r>
            <a:endParaRPr lang="en-US" dirty="0"/>
          </a:p>
        </p:txBody>
      </p:sp>
      <p:pic>
        <p:nvPicPr>
          <p:cNvPr id="21" name="Picture 2" descr="http://sman1glagah.com/wp-content/uploads/2013/06/Manusia-Sebagai-Makhluk-Individu1.jpg">
            <a:hlinkClick r:id="rId2"/>
          </p:cNvPr>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7763376" y="1520351"/>
            <a:ext cx="1066800" cy="1937266"/>
          </a:xfrm>
          <a:prstGeom prst="rect">
            <a:avLst/>
          </a:prstGeom>
          <a:noFill/>
          <a:ln>
            <a:noFill/>
          </a:ln>
        </p:spPr>
      </p:pic>
      <p:sp>
        <p:nvSpPr>
          <p:cNvPr id="22" name="TextBox 21"/>
          <p:cNvSpPr txBox="1"/>
          <p:nvPr/>
        </p:nvSpPr>
        <p:spPr>
          <a:xfrm>
            <a:off x="8082030" y="2354295"/>
            <a:ext cx="646331" cy="369332"/>
          </a:xfrm>
          <a:prstGeom prst="rect">
            <a:avLst/>
          </a:prstGeom>
          <a:noFill/>
        </p:spPr>
        <p:txBody>
          <a:bodyPr wrap="none" rtlCol="0">
            <a:spAutoFit/>
          </a:bodyPr>
          <a:lstStyle/>
          <a:p>
            <a:r>
              <a:rPr lang="en-US" b="1" dirty="0" smtClean="0">
                <a:solidFill>
                  <a:schemeClr val="accent6">
                    <a:lumMod val="75000"/>
                  </a:schemeClr>
                </a:solidFill>
                <a:effectLst>
                  <a:outerShdw blurRad="38100" dist="38100" dir="2700000" algn="tl">
                    <a:srgbClr val="000000">
                      <a:alpha val="43137"/>
                    </a:srgbClr>
                  </a:outerShdw>
                </a:effectLst>
              </a:rPr>
              <a:t>faith</a:t>
            </a:r>
            <a:endParaRPr lang="en-US" b="1" dirty="0">
              <a:solidFill>
                <a:schemeClr val="accent6">
                  <a:lumMod val="75000"/>
                </a:schemeClr>
              </a:solidFill>
              <a:effectLst>
                <a:outerShdw blurRad="38100" dist="38100" dir="2700000" algn="tl">
                  <a:srgbClr val="000000">
                    <a:alpha val="43137"/>
                  </a:srgbClr>
                </a:outerShdw>
              </a:effectLst>
            </a:endParaRPr>
          </a:p>
        </p:txBody>
      </p:sp>
      <p:pic>
        <p:nvPicPr>
          <p:cNvPr id="24" name="Picture 2" descr="http://sman1glagah.com/wp-content/uploads/2013/06/Manusia-Sebagai-Makhluk-Individu1.jpg">
            <a:hlinkClick r:id="rId2"/>
          </p:cNvPr>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4961392" y="4167663"/>
            <a:ext cx="1066800" cy="1937266"/>
          </a:xfrm>
          <a:prstGeom prst="rect">
            <a:avLst/>
          </a:prstGeom>
          <a:noFill/>
          <a:ln>
            <a:noFill/>
          </a:ln>
        </p:spPr>
      </p:pic>
      <p:sp>
        <p:nvSpPr>
          <p:cNvPr id="27" name="TextBox 26"/>
          <p:cNvSpPr txBox="1"/>
          <p:nvPr/>
        </p:nvSpPr>
        <p:spPr>
          <a:xfrm>
            <a:off x="5147440" y="5063743"/>
            <a:ext cx="646331" cy="369332"/>
          </a:xfrm>
          <a:prstGeom prst="rect">
            <a:avLst/>
          </a:prstGeom>
          <a:noFill/>
        </p:spPr>
        <p:txBody>
          <a:bodyPr wrap="none" rtlCol="0">
            <a:spAutoFit/>
          </a:bodyPr>
          <a:lstStyle/>
          <a:p>
            <a:r>
              <a:rPr lang="en-US" b="1" dirty="0" smtClean="0">
                <a:solidFill>
                  <a:schemeClr val="accent6">
                    <a:lumMod val="75000"/>
                  </a:schemeClr>
                </a:solidFill>
                <a:effectLst>
                  <a:outerShdw blurRad="38100" dist="38100" dir="2700000" algn="tl">
                    <a:srgbClr val="000000">
                      <a:alpha val="43137"/>
                    </a:srgbClr>
                  </a:outerShdw>
                </a:effectLst>
              </a:rPr>
              <a:t>faith</a:t>
            </a:r>
            <a:endParaRPr lang="en-US" b="1" dirty="0">
              <a:solidFill>
                <a:schemeClr val="accent6">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3897240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circle(in)">
                                      <p:cBhvr>
                                        <p:cTn id="17" dur="20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fade">
                                      <p:cBhvr>
                                        <p:cTn id="22" dur="1000"/>
                                        <p:tgtEl>
                                          <p:spTgt spid="1026"/>
                                        </p:tgtEl>
                                      </p:cBhvr>
                                    </p:animEffect>
                                    <p:anim calcmode="lin" valueType="num">
                                      <p:cBhvr>
                                        <p:cTn id="23" dur="1000" fill="hold"/>
                                        <p:tgtEl>
                                          <p:spTgt spid="1026"/>
                                        </p:tgtEl>
                                        <p:attrNameLst>
                                          <p:attrName>ppt_x</p:attrName>
                                        </p:attrNameLst>
                                      </p:cBhvr>
                                      <p:tavLst>
                                        <p:tav tm="0">
                                          <p:val>
                                            <p:strVal val="#ppt_x"/>
                                          </p:val>
                                        </p:tav>
                                        <p:tav tm="100000">
                                          <p:val>
                                            <p:strVal val="#ppt_x"/>
                                          </p:val>
                                        </p:tav>
                                      </p:tavLst>
                                    </p:anim>
                                    <p:anim calcmode="lin" valueType="num">
                                      <p:cBhvr>
                                        <p:cTn id="2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barn(inVertical)">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circle(in)">
                                      <p:cBhvr>
                                        <p:cTn id="34" dur="20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barn(inVertical)">
                                      <p:cBhvr>
                                        <p:cTn id="39" dur="500"/>
                                        <p:tgtEl>
                                          <p:spTgt spid="26"/>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additive="base">
                                        <p:cTn id="44" dur="500" fill="hold"/>
                                        <p:tgtEl>
                                          <p:spTgt spid="16"/>
                                        </p:tgtEl>
                                        <p:attrNameLst>
                                          <p:attrName>ppt_x</p:attrName>
                                        </p:attrNameLst>
                                      </p:cBhvr>
                                      <p:tavLst>
                                        <p:tav tm="0">
                                          <p:val>
                                            <p:strVal val="#ppt_x"/>
                                          </p:val>
                                        </p:tav>
                                        <p:tav tm="100000">
                                          <p:val>
                                            <p:strVal val="#ppt_x"/>
                                          </p:val>
                                        </p:tav>
                                      </p:tavLst>
                                    </p:anim>
                                    <p:anim calcmode="lin" valueType="num">
                                      <p:cBhvr additive="base">
                                        <p:cTn id="4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circle(in)">
                                      <p:cBhvr>
                                        <p:cTn id="50" dur="2000"/>
                                        <p:tgtEl>
                                          <p:spTgt spid="10"/>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barn(inVertical)">
                                      <p:cBhvr>
                                        <p:cTn id="55" dur="500"/>
                                        <p:tgtEl>
                                          <p:spTgt spid="18"/>
                                        </p:tgtEl>
                                      </p:cBhvr>
                                    </p:animEffect>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fade">
                                      <p:cBhvr>
                                        <p:cTn id="60" dur="1000"/>
                                        <p:tgtEl>
                                          <p:spTgt spid="23"/>
                                        </p:tgtEl>
                                      </p:cBhvr>
                                    </p:animEffect>
                                    <p:anim calcmode="lin" valueType="num">
                                      <p:cBhvr>
                                        <p:cTn id="61" dur="1000" fill="hold"/>
                                        <p:tgtEl>
                                          <p:spTgt spid="23"/>
                                        </p:tgtEl>
                                        <p:attrNameLst>
                                          <p:attrName>ppt_x</p:attrName>
                                        </p:attrNameLst>
                                      </p:cBhvr>
                                      <p:tavLst>
                                        <p:tav tm="0">
                                          <p:val>
                                            <p:strVal val="#ppt_x"/>
                                          </p:val>
                                        </p:tav>
                                        <p:tav tm="100000">
                                          <p:val>
                                            <p:strVal val="#ppt_x"/>
                                          </p:val>
                                        </p:tav>
                                      </p:tavLst>
                                    </p:anim>
                                    <p:anim calcmode="lin" valueType="num">
                                      <p:cBhvr>
                                        <p:cTn id="62"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circle(in)">
                                      <p:cBhvr>
                                        <p:cTn id="67" dur="2000"/>
                                        <p:tgtEl>
                                          <p:spTgt spid="19"/>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25"/>
                                        </p:tgtEl>
                                        <p:attrNameLst>
                                          <p:attrName>style.visibility</p:attrName>
                                        </p:attrNameLst>
                                      </p:cBhvr>
                                      <p:to>
                                        <p:strVal val="visible"/>
                                      </p:to>
                                    </p:set>
                                    <p:animEffect transition="in" filter="barn(inVertical)">
                                      <p:cBhvr>
                                        <p:cTn id="72" dur="500"/>
                                        <p:tgtEl>
                                          <p:spTgt spid="25"/>
                                        </p:tgtEl>
                                      </p:cBhvr>
                                    </p:animEffect>
                                  </p:childTnLst>
                                </p:cTn>
                              </p:par>
                            </p:childTnLst>
                          </p:cTn>
                        </p:par>
                      </p:childTnLst>
                    </p:cTn>
                  </p:par>
                  <p:par>
                    <p:cTn id="73" fill="hold">
                      <p:stCondLst>
                        <p:cond delay="indefinite"/>
                      </p:stCondLst>
                      <p:childTnLst>
                        <p:par>
                          <p:cTn id="74" fill="hold">
                            <p:stCondLst>
                              <p:cond delay="0"/>
                            </p:stCondLst>
                            <p:childTnLst>
                              <p:par>
                                <p:cTn id="75" presetID="6" presetClass="entr" presetSubtype="16" fill="hold" grpId="0" nodeType="click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circle(in)">
                                      <p:cBhvr>
                                        <p:cTn id="77" dur="2000"/>
                                        <p:tgtEl>
                                          <p:spTgt spid="15"/>
                                        </p:tgtEl>
                                      </p:cBhvr>
                                    </p:animEffect>
                                  </p:childTnLst>
                                </p:cTn>
                              </p:par>
                            </p:childTnLst>
                          </p:cTn>
                        </p:par>
                      </p:childTnLst>
                    </p:cTn>
                  </p:par>
                  <p:par>
                    <p:cTn id="78" fill="hold">
                      <p:stCondLst>
                        <p:cond delay="indefinite"/>
                      </p:stCondLst>
                      <p:childTnLst>
                        <p:par>
                          <p:cTn id="79" fill="hold">
                            <p:stCondLst>
                              <p:cond delay="0"/>
                            </p:stCondLst>
                            <p:childTnLst>
                              <p:par>
                                <p:cTn id="80" presetID="6" presetClass="entr" presetSubtype="16" fill="hold" grpId="0" nodeType="click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circle(in)">
                                      <p:cBhvr>
                                        <p:cTn id="82" dur="2000"/>
                                        <p:tgtEl>
                                          <p:spTgt spid="20"/>
                                        </p:tgtEl>
                                      </p:cBhvr>
                                    </p:animEffect>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nodeType="clickEffect">
                                  <p:stCondLst>
                                    <p:cond delay="0"/>
                                  </p:stCondLst>
                                  <p:childTnLst>
                                    <p:set>
                                      <p:cBhvr>
                                        <p:cTn id="86" dur="1" fill="hold">
                                          <p:stCondLst>
                                            <p:cond delay="0"/>
                                          </p:stCondLst>
                                        </p:cTn>
                                        <p:tgtEl>
                                          <p:spTgt spid="21"/>
                                        </p:tgtEl>
                                        <p:attrNameLst>
                                          <p:attrName>style.visibility</p:attrName>
                                        </p:attrNameLst>
                                      </p:cBhvr>
                                      <p:to>
                                        <p:strVal val="visible"/>
                                      </p:to>
                                    </p:set>
                                    <p:animEffect transition="in" filter="fade">
                                      <p:cBhvr>
                                        <p:cTn id="87" dur="1000"/>
                                        <p:tgtEl>
                                          <p:spTgt spid="21"/>
                                        </p:tgtEl>
                                      </p:cBhvr>
                                    </p:animEffect>
                                    <p:anim calcmode="lin" valueType="num">
                                      <p:cBhvr>
                                        <p:cTn id="88" dur="1000" fill="hold"/>
                                        <p:tgtEl>
                                          <p:spTgt spid="21"/>
                                        </p:tgtEl>
                                        <p:attrNameLst>
                                          <p:attrName>ppt_x</p:attrName>
                                        </p:attrNameLst>
                                      </p:cBhvr>
                                      <p:tavLst>
                                        <p:tav tm="0">
                                          <p:val>
                                            <p:strVal val="#ppt_x"/>
                                          </p:val>
                                        </p:tav>
                                        <p:tav tm="100000">
                                          <p:val>
                                            <p:strVal val="#ppt_x"/>
                                          </p:val>
                                        </p:tav>
                                      </p:tavLst>
                                    </p:anim>
                                    <p:anim calcmode="lin" valueType="num">
                                      <p:cBhvr>
                                        <p:cTn id="8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16" presetClass="entr" presetSubtype="21" fill="hold" grpId="0" nodeType="clickEffect">
                                  <p:stCondLst>
                                    <p:cond delay="0"/>
                                  </p:stCondLst>
                                  <p:childTnLst>
                                    <p:set>
                                      <p:cBhvr>
                                        <p:cTn id="93" dur="1" fill="hold">
                                          <p:stCondLst>
                                            <p:cond delay="0"/>
                                          </p:stCondLst>
                                        </p:cTn>
                                        <p:tgtEl>
                                          <p:spTgt spid="22"/>
                                        </p:tgtEl>
                                        <p:attrNameLst>
                                          <p:attrName>style.visibility</p:attrName>
                                        </p:attrNameLst>
                                      </p:cBhvr>
                                      <p:to>
                                        <p:strVal val="visible"/>
                                      </p:to>
                                    </p:set>
                                    <p:animEffect transition="in" filter="barn(inVertical)">
                                      <p:cBhvr>
                                        <p:cTn id="94" dur="500"/>
                                        <p:tgtEl>
                                          <p:spTgt spid="22"/>
                                        </p:tgtEl>
                                      </p:cBhvr>
                                    </p:animEffect>
                                  </p:childTnLst>
                                </p:cTn>
                              </p:par>
                            </p:childTnLst>
                          </p:cTn>
                        </p:par>
                      </p:childTnLst>
                    </p:cTn>
                  </p:par>
                  <p:par>
                    <p:cTn id="95" fill="hold">
                      <p:stCondLst>
                        <p:cond delay="indefinite"/>
                      </p:stCondLst>
                      <p:childTnLst>
                        <p:par>
                          <p:cTn id="96" fill="hold">
                            <p:stCondLst>
                              <p:cond delay="0"/>
                            </p:stCondLst>
                            <p:childTnLst>
                              <p:par>
                                <p:cTn id="97" presetID="42" presetClass="entr" presetSubtype="0" fill="hold" nodeType="clickEffect">
                                  <p:stCondLst>
                                    <p:cond delay="0"/>
                                  </p:stCondLst>
                                  <p:childTnLst>
                                    <p:set>
                                      <p:cBhvr>
                                        <p:cTn id="98" dur="1" fill="hold">
                                          <p:stCondLst>
                                            <p:cond delay="0"/>
                                          </p:stCondLst>
                                        </p:cTn>
                                        <p:tgtEl>
                                          <p:spTgt spid="24"/>
                                        </p:tgtEl>
                                        <p:attrNameLst>
                                          <p:attrName>style.visibility</p:attrName>
                                        </p:attrNameLst>
                                      </p:cBhvr>
                                      <p:to>
                                        <p:strVal val="visible"/>
                                      </p:to>
                                    </p:set>
                                    <p:animEffect transition="in" filter="fade">
                                      <p:cBhvr>
                                        <p:cTn id="99" dur="1000"/>
                                        <p:tgtEl>
                                          <p:spTgt spid="24"/>
                                        </p:tgtEl>
                                      </p:cBhvr>
                                    </p:animEffect>
                                    <p:anim calcmode="lin" valueType="num">
                                      <p:cBhvr>
                                        <p:cTn id="100" dur="1000" fill="hold"/>
                                        <p:tgtEl>
                                          <p:spTgt spid="24"/>
                                        </p:tgtEl>
                                        <p:attrNameLst>
                                          <p:attrName>ppt_x</p:attrName>
                                        </p:attrNameLst>
                                      </p:cBhvr>
                                      <p:tavLst>
                                        <p:tav tm="0">
                                          <p:val>
                                            <p:strVal val="#ppt_x"/>
                                          </p:val>
                                        </p:tav>
                                        <p:tav tm="100000">
                                          <p:val>
                                            <p:strVal val="#ppt_x"/>
                                          </p:val>
                                        </p:tav>
                                      </p:tavLst>
                                    </p:anim>
                                    <p:anim calcmode="lin" valueType="num">
                                      <p:cBhvr>
                                        <p:cTn id="10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16" presetClass="entr" presetSubtype="21" fill="hold" grpId="0" nodeType="clickEffect">
                                  <p:stCondLst>
                                    <p:cond delay="0"/>
                                  </p:stCondLst>
                                  <p:childTnLst>
                                    <p:set>
                                      <p:cBhvr>
                                        <p:cTn id="105" dur="1" fill="hold">
                                          <p:stCondLst>
                                            <p:cond delay="0"/>
                                          </p:stCondLst>
                                        </p:cTn>
                                        <p:tgtEl>
                                          <p:spTgt spid="27"/>
                                        </p:tgtEl>
                                        <p:attrNameLst>
                                          <p:attrName>style.visibility</p:attrName>
                                        </p:attrNameLst>
                                      </p:cBhvr>
                                      <p:to>
                                        <p:strVal val="visible"/>
                                      </p:to>
                                    </p:set>
                                    <p:animEffect transition="in" filter="barn(inVertical)">
                                      <p:cBhvr>
                                        <p:cTn id="10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3" grpId="0"/>
      <p:bldP spid="14" grpId="0"/>
      <p:bldP spid="19" grpId="0"/>
      <p:bldP spid="20" grpId="0"/>
      <p:bldP spid="2" grpId="0" animBg="1"/>
      <p:bldP spid="10" grpId="0"/>
      <p:bldP spid="25" grpId="0"/>
      <p:bldP spid="15" grpId="0"/>
      <p:bldP spid="26" grpId="0"/>
      <p:bldP spid="22" grpId="0"/>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09600" y="591345"/>
            <a:ext cx="1645840" cy="1891770"/>
            <a:chOff x="4445936" y="1606814"/>
            <a:chExt cx="1645840" cy="1891770"/>
          </a:xfrm>
          <a:scene3d>
            <a:camera prst="orthographicFront"/>
            <a:lightRig rig="flat" dir="t"/>
          </a:scene3d>
        </p:grpSpPr>
        <p:sp>
          <p:nvSpPr>
            <p:cNvPr id="5" name="Hexagon 4"/>
            <p:cNvSpPr/>
            <p:nvPr/>
          </p:nvSpPr>
          <p:spPr>
            <a:xfrm rot="5400000">
              <a:off x="4322971" y="1729779"/>
              <a:ext cx="1891770" cy="1645840"/>
            </a:xfrm>
            <a:prstGeom prst="hexagon">
              <a:avLst>
                <a:gd name="adj" fmla="val 25000"/>
                <a:gd name="vf" fmla="val 115470"/>
              </a:avLst>
            </a:prstGeom>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6" name="Hexagon 4"/>
            <p:cNvSpPr/>
            <p:nvPr/>
          </p:nvSpPr>
          <p:spPr>
            <a:xfrm>
              <a:off x="4702413" y="1901615"/>
              <a:ext cx="1132886" cy="130216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r>
                <a:rPr lang="en-US" sz="1500" kern="1200" dirty="0" smtClean="0"/>
                <a:t>IMAN DAN PERBUATAN (</a:t>
              </a:r>
              <a:r>
                <a:rPr lang="en-US" sz="1500" kern="1200" dirty="0" err="1" smtClean="0"/>
                <a:t>Yakobus</a:t>
              </a:r>
              <a:r>
                <a:rPr lang="en-US" sz="1500" kern="1200" dirty="0" smtClean="0"/>
                <a:t>) </a:t>
              </a:r>
              <a:endParaRPr lang="en-US" sz="1500" kern="1200" dirty="0"/>
            </a:p>
          </p:txBody>
        </p:sp>
      </p:grpSp>
      <p:sp>
        <p:nvSpPr>
          <p:cNvPr id="7" name="TextBox 6"/>
          <p:cNvSpPr txBox="1"/>
          <p:nvPr/>
        </p:nvSpPr>
        <p:spPr>
          <a:xfrm>
            <a:off x="3048000" y="1066800"/>
            <a:ext cx="4343400" cy="461665"/>
          </a:xfrm>
          <a:prstGeom prst="rect">
            <a:avLst/>
          </a:prstGeom>
          <a:noFill/>
        </p:spPr>
        <p:txBody>
          <a:bodyPr wrap="square" rtlCol="0">
            <a:spAutoFit/>
          </a:bodyPr>
          <a:lstStyle/>
          <a:p>
            <a:pPr algn="ctr"/>
            <a:r>
              <a:rPr lang="en-US" sz="2400" dirty="0" smtClean="0"/>
              <a:t>SURAT YAKOBUS  2 : 14 - 26</a:t>
            </a:r>
            <a:endParaRPr lang="en-US" sz="2400" dirty="0"/>
          </a:p>
        </p:txBody>
      </p:sp>
      <p:sp>
        <p:nvSpPr>
          <p:cNvPr id="8" name="TextBox 7"/>
          <p:cNvSpPr txBox="1"/>
          <p:nvPr/>
        </p:nvSpPr>
        <p:spPr>
          <a:xfrm>
            <a:off x="866077" y="2667000"/>
            <a:ext cx="5029200" cy="954107"/>
          </a:xfrm>
          <a:prstGeom prst="rect">
            <a:avLst/>
          </a:prstGeom>
          <a:noFill/>
        </p:spPr>
        <p:txBody>
          <a:bodyPr wrap="square" rtlCol="0">
            <a:spAutoFit/>
          </a:bodyPr>
          <a:lstStyle/>
          <a:p>
            <a:pPr algn="ctr"/>
            <a:r>
              <a:rPr lang="en-US" sz="2800" b="1" dirty="0" smtClean="0">
                <a:ln w="10541" cmpd="sng">
                  <a:solidFill>
                    <a:schemeClr val="accent1">
                      <a:shade val="88000"/>
                      <a:satMod val="110000"/>
                    </a:schemeClr>
                  </a:solidFill>
                  <a:prstDash val="solid"/>
                </a:ln>
                <a:solidFill>
                  <a:srgbClr val="00B050"/>
                </a:solidFill>
              </a:rPr>
              <a:t>IMAN TANPA PERBUATAN ADALAH MATI</a:t>
            </a:r>
            <a:endParaRPr lang="en-US" sz="2800" b="1" dirty="0">
              <a:ln w="10541" cmpd="sng">
                <a:solidFill>
                  <a:schemeClr val="accent1">
                    <a:shade val="88000"/>
                    <a:satMod val="110000"/>
                  </a:schemeClr>
                </a:solidFill>
                <a:prstDash val="solid"/>
              </a:ln>
              <a:solidFill>
                <a:srgbClr val="00B050"/>
              </a:solidFill>
            </a:endParaRPr>
          </a:p>
        </p:txBody>
      </p:sp>
      <p:sp>
        <p:nvSpPr>
          <p:cNvPr id="9" name="TextBox 8"/>
          <p:cNvSpPr txBox="1"/>
          <p:nvPr/>
        </p:nvSpPr>
        <p:spPr>
          <a:xfrm>
            <a:off x="533400" y="4267199"/>
            <a:ext cx="5029200" cy="954107"/>
          </a:xfrm>
          <a:prstGeom prst="rect">
            <a:avLst/>
          </a:prstGeom>
          <a:noFill/>
        </p:spPr>
        <p:txBody>
          <a:bodyPr wrap="square" rtlCol="0">
            <a:spAutoFit/>
          </a:bodyPr>
          <a:lstStyle/>
          <a:p>
            <a:pPr algn="ctr"/>
            <a:r>
              <a:rPr lang="en-US" sz="2800" b="1" dirty="0" smtClean="0">
                <a:ln w="10541" cmpd="sng">
                  <a:solidFill>
                    <a:schemeClr val="accent1">
                      <a:shade val="88000"/>
                      <a:satMod val="110000"/>
                    </a:schemeClr>
                  </a:solidFill>
                  <a:prstDash val="solid"/>
                </a:ln>
                <a:solidFill>
                  <a:srgbClr val="0070C0"/>
                </a:solidFill>
              </a:rPr>
              <a:t>PERBUATAN TANPA IMAN ADALAH KOSONG</a:t>
            </a:r>
            <a:endParaRPr lang="en-US" sz="2800" b="1" dirty="0">
              <a:ln w="10541" cmpd="sng">
                <a:solidFill>
                  <a:schemeClr val="accent1">
                    <a:shade val="88000"/>
                    <a:satMod val="110000"/>
                  </a:schemeClr>
                </a:solidFill>
                <a:prstDash val="solid"/>
              </a:ln>
              <a:solidFill>
                <a:srgbClr val="0070C0"/>
              </a:solidFill>
            </a:endParaRPr>
          </a:p>
        </p:txBody>
      </p:sp>
      <p:pic>
        <p:nvPicPr>
          <p:cNvPr id="3074" name="Picture 2" descr="Hasil gambar untuk BERBUAT BAI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4573" y="1795462"/>
            <a:ext cx="2619375" cy="174307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asil gambar untuk BERBUAT BAI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1422" y="3713688"/>
            <a:ext cx="2662526"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751892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asil gambar untuk BERBUAT BAI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545" y="1371600"/>
            <a:ext cx="8776855" cy="520238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0" name="Picture 4" descr="Hasil gambar untuk BERBUAT BAI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80999"/>
            <a:ext cx="2362200" cy="138545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73197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wipe(down)">
                                      <p:cBhvr>
                                        <p:cTn id="7" dur="500"/>
                                        <p:tgtEl>
                                          <p:spTgt spid="410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circle(in)">
                                      <p:cBhvr>
                                        <p:cTn id="12"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mirifica.net/wp-content/uploads/2015/02/Santo-Hieronimus1-702x336.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04800"/>
            <a:ext cx="8534400" cy="6172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9479783"/>
      </p:ext>
    </p:extLst>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2439" y="651447"/>
            <a:ext cx="3190546" cy="301592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96041" y="1198193"/>
            <a:ext cx="4962832" cy="5078313"/>
          </a:xfrm>
          <a:prstGeom prst="rect">
            <a:avLst/>
          </a:prstGeom>
          <a:noFill/>
        </p:spPr>
        <p:txBody>
          <a:bodyPr wrap="square" rtlCol="0">
            <a:spAutoFit/>
          </a:bodyPr>
          <a:lstStyle/>
          <a:p>
            <a:pPr marL="285750" indent="-285750">
              <a:buFont typeface="Arial" panose="020B0604020202020204" pitchFamily="34" charset="0"/>
              <a:buChar char="•"/>
            </a:pPr>
            <a:r>
              <a:rPr lang="en-US" dirty="0" err="1" smtClean="0"/>
              <a:t>Relasi</a:t>
            </a:r>
            <a:r>
              <a:rPr lang="en-US" dirty="0" smtClean="0"/>
              <a:t> personal </a:t>
            </a:r>
            <a:r>
              <a:rPr lang="en-US" dirty="0" err="1" smtClean="0"/>
              <a:t>terwujud</a:t>
            </a:r>
            <a:r>
              <a:rPr lang="en-US" dirty="0" smtClean="0"/>
              <a:t> </a:t>
            </a:r>
            <a:r>
              <a:rPr lang="en-US" dirty="0" err="1" smtClean="0"/>
              <a:t>melalui</a:t>
            </a:r>
            <a:r>
              <a:rPr lang="en-US" dirty="0" smtClean="0"/>
              <a:t> DOA</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err="1" smtClean="0"/>
              <a:t>Doa</a:t>
            </a:r>
            <a:r>
              <a:rPr lang="en-US" dirty="0" smtClean="0"/>
              <a:t>, </a:t>
            </a:r>
            <a:r>
              <a:rPr lang="en-US" dirty="0" err="1" smtClean="0"/>
              <a:t>membangun</a:t>
            </a:r>
            <a:r>
              <a:rPr lang="en-US" dirty="0" smtClean="0"/>
              <a:t> </a:t>
            </a:r>
            <a:r>
              <a:rPr lang="en-US" dirty="0" err="1" smtClean="0"/>
              <a:t>relasi</a:t>
            </a:r>
            <a:r>
              <a:rPr lang="en-US" dirty="0" smtClean="0"/>
              <a:t> </a:t>
            </a:r>
            <a:r>
              <a:rPr lang="en-US" dirty="0" err="1" smtClean="0"/>
              <a:t>dengan</a:t>
            </a:r>
            <a:r>
              <a:rPr lang="en-US" dirty="0" smtClean="0"/>
              <a:t> Allah. </a:t>
            </a:r>
            <a:r>
              <a:rPr lang="en-US" dirty="0" err="1" smtClean="0"/>
              <a:t>Dalam</a:t>
            </a:r>
            <a:r>
              <a:rPr lang="en-US" dirty="0" smtClean="0"/>
              <a:t> </a:t>
            </a:r>
            <a:r>
              <a:rPr lang="en-US" dirty="0" err="1" smtClean="0"/>
              <a:t>doa</a:t>
            </a:r>
            <a:r>
              <a:rPr lang="en-US" dirty="0" smtClean="0"/>
              <a:t> </a:t>
            </a:r>
            <a:r>
              <a:rPr lang="en-US" dirty="0" err="1" smtClean="0"/>
              <a:t>kita</a:t>
            </a:r>
            <a:r>
              <a:rPr lang="en-US" dirty="0" smtClean="0"/>
              <a:t> </a:t>
            </a:r>
            <a:r>
              <a:rPr lang="en-US" dirty="0" err="1" smtClean="0"/>
              <a:t>menyapa</a:t>
            </a:r>
            <a:r>
              <a:rPr lang="en-US" dirty="0" smtClean="0"/>
              <a:t> </a:t>
            </a:r>
            <a:r>
              <a:rPr lang="en-US" dirty="0" err="1" smtClean="0"/>
              <a:t>dan</a:t>
            </a:r>
            <a:r>
              <a:rPr lang="en-US" dirty="0" smtClean="0"/>
              <a:t> </a:t>
            </a:r>
            <a:r>
              <a:rPr lang="en-US" dirty="0" err="1" smtClean="0"/>
              <a:t>disapa</a:t>
            </a:r>
            <a:r>
              <a:rPr lang="en-US" dirty="0" smtClean="0"/>
              <a:t> Allah. </a:t>
            </a:r>
            <a:r>
              <a:rPr lang="en-US" dirty="0" err="1" smtClean="0"/>
              <a:t>Dalam</a:t>
            </a:r>
            <a:r>
              <a:rPr lang="en-US" dirty="0" smtClean="0"/>
              <a:t> </a:t>
            </a:r>
            <a:r>
              <a:rPr lang="en-US" dirty="0" err="1" smtClean="0"/>
              <a:t>doa</a:t>
            </a:r>
            <a:r>
              <a:rPr lang="en-US" dirty="0" smtClean="0"/>
              <a:t> </a:t>
            </a:r>
            <a:r>
              <a:rPr lang="en-US" dirty="0" err="1" smtClean="0"/>
              <a:t>kita</a:t>
            </a:r>
            <a:r>
              <a:rPr lang="en-US" dirty="0" smtClean="0"/>
              <a:t> </a:t>
            </a:r>
            <a:r>
              <a:rPr lang="en-US" dirty="0" err="1" smtClean="0"/>
              <a:t>mengalami</a:t>
            </a:r>
            <a:r>
              <a:rPr lang="en-US" dirty="0" smtClean="0"/>
              <a:t> Allah </a:t>
            </a:r>
            <a:r>
              <a:rPr lang="en-US" dirty="0" err="1" smtClean="0"/>
              <a:t>secara</a:t>
            </a:r>
            <a:r>
              <a:rPr lang="en-US" dirty="0" smtClean="0"/>
              <a:t> </a:t>
            </a:r>
            <a:r>
              <a:rPr lang="en-US" dirty="0" err="1" smtClean="0"/>
              <a:t>pribadi</a:t>
            </a:r>
            <a:r>
              <a:rPr lang="en-US" dirty="0" smtClean="0"/>
              <a:t>.</a:t>
            </a:r>
          </a:p>
          <a:p>
            <a:endParaRPr lang="en-US" dirty="0" smtClean="0"/>
          </a:p>
          <a:p>
            <a:pPr marL="285750" indent="-285750">
              <a:buFont typeface="Arial" panose="020B0604020202020204" pitchFamily="34" charset="0"/>
              <a:buChar char="•"/>
            </a:pPr>
            <a:r>
              <a:rPr lang="en-US" dirty="0" err="1" smtClean="0"/>
              <a:t>Doa</a:t>
            </a:r>
            <a:r>
              <a:rPr lang="en-US" dirty="0" smtClean="0"/>
              <a:t> </a:t>
            </a:r>
            <a:r>
              <a:rPr lang="en-US" dirty="0" err="1" smtClean="0"/>
              <a:t>diartikan</a:t>
            </a:r>
            <a:r>
              <a:rPr lang="en-US" dirty="0" smtClean="0"/>
              <a:t> </a:t>
            </a:r>
            <a:r>
              <a:rPr lang="en-US" dirty="0" err="1" smtClean="0"/>
              <a:t>sebagai</a:t>
            </a:r>
            <a:r>
              <a:rPr lang="en-US" dirty="0" smtClean="0"/>
              <a:t> </a:t>
            </a:r>
            <a:r>
              <a:rPr lang="en-US" dirty="0" err="1" smtClean="0"/>
              <a:t>komunikasi</a:t>
            </a:r>
            <a:r>
              <a:rPr lang="en-US" dirty="0" smtClean="0"/>
              <a:t> </a:t>
            </a:r>
          </a:p>
          <a:p>
            <a:r>
              <a:rPr lang="en-US" dirty="0" smtClean="0"/>
              <a:t>     </a:t>
            </a:r>
            <a:r>
              <a:rPr lang="en-US" dirty="0" err="1" smtClean="0"/>
              <a:t>antara</a:t>
            </a:r>
            <a:r>
              <a:rPr lang="en-US" dirty="0" smtClean="0"/>
              <a:t> </a:t>
            </a:r>
            <a:r>
              <a:rPr lang="en-US" dirty="0" err="1" smtClean="0"/>
              <a:t>manusia</a:t>
            </a:r>
            <a:r>
              <a:rPr lang="en-US" dirty="0" smtClean="0"/>
              <a:t> </a:t>
            </a:r>
            <a:r>
              <a:rPr lang="en-US" dirty="0" err="1" smtClean="0"/>
              <a:t>dengan</a:t>
            </a:r>
            <a:r>
              <a:rPr lang="en-US" dirty="0" smtClean="0"/>
              <a:t> Allah. </a:t>
            </a:r>
          </a:p>
          <a:p>
            <a:r>
              <a:rPr lang="en-US" dirty="0"/>
              <a:t> </a:t>
            </a:r>
            <a:r>
              <a:rPr lang="en-US" dirty="0" smtClean="0"/>
              <a:t>    </a:t>
            </a:r>
            <a:r>
              <a:rPr lang="en-US" dirty="0" err="1" smtClean="0"/>
              <a:t>Sebagaimana</a:t>
            </a:r>
            <a:r>
              <a:rPr lang="en-US" dirty="0" smtClean="0"/>
              <a:t> </a:t>
            </a:r>
            <a:r>
              <a:rPr lang="en-US" dirty="0" err="1" smtClean="0"/>
              <a:t>prinsip</a:t>
            </a:r>
            <a:endParaRPr lang="en-US" dirty="0" smtClean="0"/>
          </a:p>
          <a:p>
            <a:r>
              <a:rPr lang="en-US" dirty="0"/>
              <a:t> </a:t>
            </a:r>
            <a:r>
              <a:rPr lang="en-US" dirty="0" smtClean="0"/>
              <a:t>    </a:t>
            </a:r>
            <a:r>
              <a:rPr lang="en-US" dirty="0" err="1" smtClean="0"/>
              <a:t>komunikasi</a:t>
            </a:r>
            <a:r>
              <a:rPr lang="en-US" dirty="0" smtClean="0"/>
              <a:t>: </a:t>
            </a:r>
            <a:r>
              <a:rPr lang="en-US" dirty="0" err="1" smtClean="0"/>
              <a:t>ada</a:t>
            </a:r>
            <a:r>
              <a:rPr lang="en-US" dirty="0" smtClean="0"/>
              <a:t> yang </a:t>
            </a:r>
            <a:r>
              <a:rPr lang="en-US" dirty="0" err="1" smtClean="0"/>
              <a:t>berbicara</a:t>
            </a:r>
            <a:r>
              <a:rPr lang="en-US" dirty="0" smtClean="0"/>
              <a:t> – </a:t>
            </a:r>
          </a:p>
          <a:p>
            <a:r>
              <a:rPr lang="en-US" dirty="0"/>
              <a:t> </a:t>
            </a:r>
            <a:r>
              <a:rPr lang="en-US" dirty="0" smtClean="0"/>
              <a:t>    </a:t>
            </a:r>
            <a:r>
              <a:rPr lang="en-US" dirty="0" err="1" smtClean="0"/>
              <a:t>dan</a:t>
            </a:r>
            <a:r>
              <a:rPr lang="en-US" dirty="0"/>
              <a:t> </a:t>
            </a:r>
            <a:r>
              <a:rPr lang="en-US" dirty="0" err="1" smtClean="0"/>
              <a:t>ada</a:t>
            </a:r>
            <a:r>
              <a:rPr lang="en-US" dirty="0" smtClean="0"/>
              <a:t> yang </a:t>
            </a:r>
            <a:r>
              <a:rPr lang="en-US" dirty="0" err="1" smtClean="0"/>
              <a:t>mendengar</a:t>
            </a:r>
            <a:r>
              <a:rPr lang="en-US" dirty="0" smtClean="0"/>
              <a:t>; </a:t>
            </a:r>
            <a:r>
              <a:rPr lang="en-US" dirty="0" err="1" smtClean="0"/>
              <a:t>demikian</a:t>
            </a:r>
            <a:r>
              <a:rPr lang="en-US" dirty="0" smtClean="0"/>
              <a:t> </a:t>
            </a:r>
          </a:p>
          <a:p>
            <a:r>
              <a:rPr lang="en-US" dirty="0"/>
              <a:t> </a:t>
            </a:r>
            <a:r>
              <a:rPr lang="en-US" dirty="0" smtClean="0"/>
              <a:t>    juga </a:t>
            </a:r>
            <a:r>
              <a:rPr lang="en-US" dirty="0" err="1" smtClean="0"/>
              <a:t>dalam</a:t>
            </a:r>
            <a:r>
              <a:rPr lang="en-US" dirty="0" smtClean="0"/>
              <a:t> </a:t>
            </a:r>
            <a:r>
              <a:rPr lang="en-US" dirty="0" err="1" smtClean="0"/>
              <a:t>doa</a:t>
            </a:r>
            <a:r>
              <a:rPr lang="en-US" dirty="0" smtClean="0"/>
              <a:t> </a:t>
            </a:r>
            <a:r>
              <a:rPr lang="en-US" dirty="0" err="1" smtClean="0"/>
              <a:t>kita</a:t>
            </a:r>
            <a:r>
              <a:rPr lang="en-US" dirty="0" smtClean="0"/>
              <a:t> </a:t>
            </a:r>
            <a:r>
              <a:rPr lang="en-US" dirty="0" err="1" smtClean="0"/>
              <a:t>hendaknya</a:t>
            </a:r>
            <a:r>
              <a:rPr lang="en-US" dirty="0" smtClean="0"/>
              <a:t> juga </a:t>
            </a:r>
          </a:p>
          <a:p>
            <a:r>
              <a:rPr lang="en-US" dirty="0"/>
              <a:t> </a:t>
            </a:r>
            <a:r>
              <a:rPr lang="en-US" dirty="0" smtClean="0"/>
              <a:t>    </a:t>
            </a:r>
            <a:r>
              <a:rPr lang="en-US" dirty="0" err="1" smtClean="0"/>
              <a:t>memberi</a:t>
            </a:r>
            <a:r>
              <a:rPr lang="en-US" dirty="0" smtClean="0"/>
              <a:t> </a:t>
            </a:r>
            <a:r>
              <a:rPr lang="en-US" dirty="0" err="1" smtClean="0"/>
              <a:t>kesempatan</a:t>
            </a:r>
            <a:r>
              <a:rPr lang="en-US" dirty="0" smtClean="0"/>
              <a:t> </a:t>
            </a:r>
            <a:r>
              <a:rPr lang="en-US" dirty="0" err="1" smtClean="0"/>
              <a:t>bagi</a:t>
            </a:r>
            <a:r>
              <a:rPr lang="en-US" dirty="0" smtClean="0"/>
              <a:t> Allah </a:t>
            </a:r>
          </a:p>
          <a:p>
            <a:r>
              <a:rPr lang="en-US" dirty="0"/>
              <a:t> </a:t>
            </a:r>
            <a:r>
              <a:rPr lang="en-US" dirty="0" smtClean="0"/>
              <a:t>    </a:t>
            </a:r>
            <a:r>
              <a:rPr lang="en-US" dirty="0" err="1" smtClean="0"/>
              <a:t>untuk</a:t>
            </a:r>
            <a:r>
              <a:rPr lang="en-US" dirty="0"/>
              <a:t> </a:t>
            </a:r>
            <a:r>
              <a:rPr lang="en-US" dirty="0" smtClean="0"/>
              <a:t> </a:t>
            </a:r>
            <a:r>
              <a:rPr lang="en-US" dirty="0" err="1" smtClean="0"/>
              <a:t>berbicara</a:t>
            </a:r>
            <a:r>
              <a:rPr lang="en-US" dirty="0" smtClean="0"/>
              <a:t> / </a:t>
            </a:r>
            <a:r>
              <a:rPr lang="en-US" dirty="0" err="1" smtClean="0"/>
              <a:t>kita</a:t>
            </a:r>
            <a:r>
              <a:rPr lang="en-US" dirty="0" smtClean="0"/>
              <a:t> </a:t>
            </a:r>
            <a:r>
              <a:rPr lang="en-US" dirty="0" err="1" smtClean="0"/>
              <a:t>mendengar</a:t>
            </a:r>
            <a:r>
              <a:rPr lang="en-US" dirty="0" smtClean="0"/>
              <a:t> – </a:t>
            </a:r>
          </a:p>
          <a:p>
            <a:r>
              <a:rPr lang="en-US" dirty="0"/>
              <a:t> </a:t>
            </a:r>
            <a:r>
              <a:rPr lang="en-US" dirty="0" smtClean="0"/>
              <a:t>         DOA HENING.</a:t>
            </a:r>
          </a:p>
          <a:p>
            <a:r>
              <a:rPr lang="en-US" dirty="0" smtClean="0"/>
              <a:t>   </a:t>
            </a:r>
          </a:p>
          <a:p>
            <a:endParaRPr lang="en-US" dirty="0" smtClean="0"/>
          </a:p>
          <a:p>
            <a:endParaRPr lang="en-US" dirty="0"/>
          </a:p>
        </p:txBody>
      </p:sp>
      <p:sp>
        <p:nvSpPr>
          <p:cNvPr id="6" name="TextBox 5"/>
          <p:cNvSpPr txBox="1"/>
          <p:nvPr/>
        </p:nvSpPr>
        <p:spPr>
          <a:xfrm rot="13819537">
            <a:off x="5383000" y="535126"/>
            <a:ext cx="677108" cy="1326132"/>
          </a:xfrm>
          <a:prstGeom prst="rect">
            <a:avLst/>
          </a:prstGeom>
          <a:solidFill>
            <a:srgbClr val="FFFF00"/>
          </a:solidFill>
          <a:ln>
            <a:solidFill>
              <a:srgbClr val="FFFF00"/>
            </a:solidFill>
          </a:ln>
        </p:spPr>
        <p:txBody>
          <a:bodyPr vert="vert" wrap="square" rtlCol="0">
            <a:spAutoFit/>
          </a:bodyPr>
          <a:lstStyle/>
          <a:p>
            <a:pPr algn="ctr"/>
            <a:r>
              <a:rPr lang="en-US" sz="1600" dirty="0" smtClean="0">
                <a:solidFill>
                  <a:schemeClr val="accent1"/>
                </a:solidFill>
                <a:effectLst>
                  <a:outerShdw blurRad="38100" dist="38100" dir="2700000" algn="tl">
                    <a:srgbClr val="000000">
                      <a:alpha val="43137"/>
                    </a:srgbClr>
                  </a:outerShdw>
                </a:effectLst>
              </a:rPr>
              <a:t>RELASI PERSONAL</a:t>
            </a:r>
            <a:endParaRPr lang="en-US" sz="1600" dirty="0">
              <a:solidFill>
                <a:schemeClr val="accent1"/>
              </a:solidFill>
              <a:effectLst>
                <a:outerShdw blurRad="38100" dist="38100" dir="2700000" algn="tl">
                  <a:srgbClr val="000000">
                    <a:alpha val="43137"/>
                  </a:srgbClr>
                </a:outerShdw>
              </a:effectLst>
            </a:endParaRPr>
          </a:p>
        </p:txBody>
      </p:sp>
      <p:sp>
        <p:nvSpPr>
          <p:cNvPr id="2" name="Rectangle 1"/>
          <p:cNvSpPr/>
          <p:nvPr/>
        </p:nvSpPr>
        <p:spPr>
          <a:xfrm>
            <a:off x="585061" y="5830669"/>
            <a:ext cx="7873139" cy="369332"/>
          </a:xfrm>
          <a:prstGeom prst="rect">
            <a:avLst/>
          </a:prstGeom>
        </p:spPr>
        <p:txBody>
          <a:bodyPr wrap="square">
            <a:spAutoFit/>
          </a:bodyPr>
          <a:lstStyle/>
          <a:p>
            <a:pPr algn="ctr"/>
            <a:r>
              <a:rPr lang="en-US" b="1" dirty="0" smtClean="0">
                <a:solidFill>
                  <a:schemeClr val="accent6">
                    <a:lumMod val="60000"/>
                    <a:lumOff val="40000"/>
                  </a:schemeClr>
                </a:solidFill>
                <a:effectLst>
                  <a:outerShdw blurRad="38100" dist="38100" dir="2700000" algn="tl">
                    <a:srgbClr val="000000">
                      <a:alpha val="43137"/>
                    </a:srgbClr>
                  </a:outerShdw>
                </a:effectLst>
              </a:rPr>
              <a:t>DOA ADALAH PERJUMPAAN KITA DENGAN ALLAH</a:t>
            </a:r>
          </a:p>
        </p:txBody>
      </p:sp>
      <p:pic>
        <p:nvPicPr>
          <p:cNvPr id="1026" name="Picture 2" descr="Hasil gambar untuk BERDOA DAN MEDITAS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6150" y="3752097"/>
            <a:ext cx="3207773" cy="230566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 name="Picture 2" descr="Hasil gambar untuk orang sedang berdo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1014" y="2428590"/>
            <a:ext cx="2054352" cy="206352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862141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0919" y="3465871"/>
            <a:ext cx="2929682" cy="236479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4964" y="2438400"/>
            <a:ext cx="2584436" cy="1905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585061" y="5830669"/>
            <a:ext cx="8185906" cy="369332"/>
          </a:xfrm>
          <a:prstGeom prst="rect">
            <a:avLst/>
          </a:prstGeom>
        </p:spPr>
        <p:txBody>
          <a:bodyPr wrap="square">
            <a:spAutoFit/>
          </a:bodyPr>
          <a:lstStyle/>
          <a:p>
            <a:pPr algn="ctr"/>
            <a:r>
              <a:rPr lang="en-US" b="1" dirty="0" smtClean="0">
                <a:solidFill>
                  <a:schemeClr val="accent6">
                    <a:lumMod val="60000"/>
                    <a:lumOff val="40000"/>
                  </a:schemeClr>
                </a:solidFill>
                <a:effectLst>
                  <a:outerShdw blurRad="38100" dist="38100" dir="2700000" algn="tl">
                    <a:srgbClr val="000000">
                      <a:alpha val="43137"/>
                    </a:srgbClr>
                  </a:outerShdw>
                </a:effectLst>
              </a:rPr>
              <a:t>PERJUMPAAN DENGAN ALLAH DIALAMI MELALUI TINDAKAN KASIH</a:t>
            </a:r>
          </a:p>
        </p:txBody>
      </p:sp>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0919" y="899652"/>
            <a:ext cx="2929682" cy="273684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96041" y="1198193"/>
            <a:ext cx="4962832" cy="5078313"/>
          </a:xfrm>
          <a:prstGeom prst="rect">
            <a:avLst/>
          </a:prstGeom>
          <a:noFill/>
        </p:spPr>
        <p:txBody>
          <a:bodyPr wrap="square" rtlCol="0">
            <a:spAutoFit/>
          </a:bodyPr>
          <a:lstStyle/>
          <a:p>
            <a:pPr marL="285750" indent="-285750">
              <a:buFont typeface="Arial" panose="020B0604020202020204" pitchFamily="34" charset="0"/>
              <a:buChar char="•"/>
            </a:pPr>
            <a:r>
              <a:rPr lang="en-US" dirty="0" err="1" smtClean="0"/>
              <a:t>Relasi</a:t>
            </a:r>
            <a:r>
              <a:rPr lang="en-US" dirty="0" smtClean="0"/>
              <a:t> INTERPERSONAL </a:t>
            </a:r>
            <a:r>
              <a:rPr lang="en-US" dirty="0" err="1" smtClean="0"/>
              <a:t>terwujud</a:t>
            </a:r>
            <a:r>
              <a:rPr lang="en-US" dirty="0" smtClean="0"/>
              <a:t> </a:t>
            </a:r>
            <a:r>
              <a:rPr lang="en-US" dirty="0" err="1" smtClean="0"/>
              <a:t>dalam</a:t>
            </a:r>
            <a:endParaRPr lang="en-US" dirty="0" smtClean="0"/>
          </a:p>
          <a:p>
            <a:r>
              <a:rPr lang="en-US" dirty="0"/>
              <a:t> </a:t>
            </a:r>
            <a:r>
              <a:rPr lang="en-US" dirty="0" smtClean="0"/>
              <a:t>    </a:t>
            </a:r>
            <a:r>
              <a:rPr lang="en-US" dirty="0" err="1" smtClean="0"/>
              <a:t>berbagai</a:t>
            </a:r>
            <a:r>
              <a:rPr lang="en-US" dirty="0" smtClean="0"/>
              <a:t> </a:t>
            </a:r>
            <a:r>
              <a:rPr lang="en-US" dirty="0" err="1" smtClean="0"/>
              <a:t>tindakan</a:t>
            </a:r>
            <a:r>
              <a:rPr lang="en-US" dirty="0" smtClean="0"/>
              <a:t> </a:t>
            </a:r>
            <a:r>
              <a:rPr lang="en-US" dirty="0" err="1" smtClean="0"/>
              <a:t>baik</a:t>
            </a:r>
            <a:r>
              <a:rPr lang="en-US" dirty="0" smtClean="0"/>
              <a:t> yang </a:t>
            </a:r>
            <a:r>
              <a:rPr lang="en-US" dirty="0" err="1" smtClean="0"/>
              <a:t>kita</a:t>
            </a:r>
            <a:r>
              <a:rPr lang="en-US" dirty="0" smtClean="0"/>
              <a:t> </a:t>
            </a:r>
            <a:r>
              <a:rPr lang="en-US" dirty="0" err="1" smtClean="0"/>
              <a:t>lakukan</a:t>
            </a:r>
            <a:endParaRPr lang="en-US" dirty="0" smtClean="0"/>
          </a:p>
          <a:p>
            <a:r>
              <a:rPr lang="en-US" dirty="0"/>
              <a:t> </a:t>
            </a:r>
            <a:r>
              <a:rPr lang="en-US" dirty="0" smtClean="0"/>
              <a:t>    </a:t>
            </a:r>
            <a:r>
              <a:rPr lang="en-US" dirty="0" err="1" smtClean="0"/>
              <a:t>bagi</a:t>
            </a:r>
            <a:r>
              <a:rPr lang="en-US" dirty="0" smtClean="0"/>
              <a:t> orang lain, </a:t>
            </a:r>
            <a:r>
              <a:rPr lang="en-US" dirty="0" err="1" smtClean="0"/>
              <a:t>ataupun</a:t>
            </a:r>
            <a:r>
              <a:rPr lang="en-US" dirty="0" smtClean="0"/>
              <a:t> yang orang </a:t>
            </a:r>
            <a:r>
              <a:rPr lang="en-US" dirty="0" err="1" smtClean="0"/>
              <a:t>lakukan</a:t>
            </a:r>
            <a:endParaRPr lang="en-US" dirty="0" smtClean="0"/>
          </a:p>
          <a:p>
            <a:r>
              <a:rPr lang="en-US" dirty="0"/>
              <a:t> </a:t>
            </a:r>
            <a:r>
              <a:rPr lang="en-US" dirty="0" smtClean="0"/>
              <a:t>    </a:t>
            </a:r>
            <a:r>
              <a:rPr lang="en-US" dirty="0" err="1" smtClean="0"/>
              <a:t>bagi</a:t>
            </a:r>
            <a:r>
              <a:rPr lang="en-US" dirty="0" smtClean="0"/>
              <a:t> </a:t>
            </a:r>
            <a:r>
              <a:rPr lang="en-US" dirty="0" err="1" smtClean="0"/>
              <a:t>kita</a:t>
            </a:r>
            <a:r>
              <a:rPr lang="en-US" dirty="0" smtClean="0"/>
              <a:t>.</a:t>
            </a:r>
          </a:p>
          <a:p>
            <a:endParaRPr lang="en-US" dirty="0" smtClean="0"/>
          </a:p>
          <a:p>
            <a:pPr marL="285750" indent="-285750">
              <a:buFont typeface="Arial" panose="020B0604020202020204" pitchFamily="34" charset="0"/>
              <a:buChar char="•"/>
            </a:pPr>
            <a:r>
              <a:rPr lang="en-US" dirty="0" smtClean="0"/>
              <a:t>Orang lain / </a:t>
            </a:r>
            <a:r>
              <a:rPr lang="en-US" dirty="0" err="1" smtClean="0"/>
              <a:t>kita</a:t>
            </a:r>
            <a:r>
              <a:rPr lang="en-US" dirty="0" smtClean="0"/>
              <a:t> </a:t>
            </a:r>
            <a:r>
              <a:rPr lang="en-US" dirty="0" err="1" smtClean="0"/>
              <a:t>adalah</a:t>
            </a:r>
            <a:r>
              <a:rPr lang="en-US" dirty="0" smtClean="0"/>
              <a:t> </a:t>
            </a:r>
            <a:r>
              <a:rPr lang="en-US" dirty="0" err="1" smtClean="0"/>
              <a:t>perpanjangan</a:t>
            </a:r>
            <a:endParaRPr lang="en-US" dirty="0" smtClean="0"/>
          </a:p>
          <a:p>
            <a:r>
              <a:rPr lang="en-US" dirty="0" smtClean="0"/>
              <a:t>     </a:t>
            </a:r>
            <a:r>
              <a:rPr lang="en-US" dirty="0" err="1" smtClean="0"/>
              <a:t>tangan</a:t>
            </a:r>
            <a:r>
              <a:rPr lang="en-US" dirty="0" smtClean="0"/>
              <a:t> ALLAH </a:t>
            </a:r>
            <a:r>
              <a:rPr lang="en-US" dirty="0" err="1" smtClean="0"/>
              <a:t>untuk</a:t>
            </a:r>
            <a:r>
              <a:rPr lang="en-US" dirty="0" smtClean="0"/>
              <a:t> </a:t>
            </a:r>
            <a:r>
              <a:rPr lang="en-US" dirty="0" err="1" smtClean="0"/>
              <a:t>melakukan</a:t>
            </a:r>
            <a:endParaRPr lang="en-US" dirty="0" smtClean="0"/>
          </a:p>
          <a:p>
            <a:r>
              <a:rPr lang="en-US" dirty="0"/>
              <a:t> </a:t>
            </a:r>
            <a:r>
              <a:rPr lang="en-US" dirty="0" smtClean="0"/>
              <a:t>    </a:t>
            </a:r>
            <a:r>
              <a:rPr lang="en-US" dirty="0" err="1" smtClean="0"/>
              <a:t>berbagai</a:t>
            </a:r>
            <a:r>
              <a:rPr lang="en-US" dirty="0" smtClean="0"/>
              <a:t> </a:t>
            </a:r>
            <a:r>
              <a:rPr lang="en-US" dirty="0" err="1" smtClean="0"/>
              <a:t>kebaikan</a:t>
            </a:r>
            <a:r>
              <a:rPr lang="en-US" dirty="0" smtClean="0"/>
              <a:t>.</a:t>
            </a:r>
          </a:p>
          <a:p>
            <a:endParaRPr lang="en-US" dirty="0" smtClean="0"/>
          </a:p>
          <a:p>
            <a:pPr marL="285750" indent="-285750">
              <a:buFont typeface="Arial" panose="020B0604020202020204" pitchFamily="34" charset="0"/>
              <a:buChar char="•"/>
            </a:pPr>
            <a:r>
              <a:rPr lang="en-US" dirty="0" err="1" smtClean="0"/>
              <a:t>Berbagai</a:t>
            </a:r>
            <a:r>
              <a:rPr lang="en-US" dirty="0" smtClean="0"/>
              <a:t> </a:t>
            </a:r>
            <a:r>
              <a:rPr lang="en-US" dirty="0" err="1" smtClean="0"/>
              <a:t>kebaikan</a:t>
            </a:r>
            <a:r>
              <a:rPr lang="en-US" dirty="0" smtClean="0"/>
              <a:t> yang </a:t>
            </a:r>
            <a:r>
              <a:rPr lang="en-US" dirty="0" err="1" smtClean="0"/>
              <a:t>dialami</a:t>
            </a:r>
            <a:endParaRPr lang="en-US" dirty="0" smtClean="0"/>
          </a:p>
          <a:p>
            <a:r>
              <a:rPr lang="en-US" dirty="0"/>
              <a:t> </a:t>
            </a:r>
            <a:r>
              <a:rPr lang="en-US" dirty="0" smtClean="0"/>
              <a:t>    (</a:t>
            </a:r>
            <a:r>
              <a:rPr lang="en-US" dirty="0" err="1" smtClean="0"/>
              <a:t>oleh</a:t>
            </a:r>
            <a:r>
              <a:rPr lang="en-US" dirty="0" smtClean="0"/>
              <a:t> </a:t>
            </a:r>
            <a:r>
              <a:rPr lang="en-US" dirty="0" err="1" smtClean="0"/>
              <a:t>kita</a:t>
            </a:r>
            <a:r>
              <a:rPr lang="en-US" dirty="0" smtClean="0"/>
              <a:t>/orang lain) </a:t>
            </a:r>
          </a:p>
          <a:p>
            <a:r>
              <a:rPr lang="en-US" dirty="0"/>
              <a:t> </a:t>
            </a:r>
            <a:r>
              <a:rPr lang="en-US" dirty="0" smtClean="0"/>
              <a:t>    </a:t>
            </a:r>
            <a:r>
              <a:rPr lang="en-US" dirty="0" err="1" smtClean="0"/>
              <a:t>menunjukkan</a:t>
            </a:r>
            <a:r>
              <a:rPr lang="en-US" dirty="0" smtClean="0"/>
              <a:t> </a:t>
            </a:r>
            <a:r>
              <a:rPr lang="en-US" dirty="0" err="1" smtClean="0"/>
              <a:t>bahwa</a:t>
            </a:r>
            <a:r>
              <a:rPr lang="en-US" dirty="0" smtClean="0"/>
              <a:t> </a:t>
            </a:r>
            <a:r>
              <a:rPr lang="en-US" dirty="0" err="1" smtClean="0"/>
              <a:t>kasih</a:t>
            </a:r>
            <a:r>
              <a:rPr lang="en-US" dirty="0" smtClean="0"/>
              <a:t> Allah</a:t>
            </a:r>
          </a:p>
          <a:p>
            <a:r>
              <a:rPr lang="en-US" dirty="0"/>
              <a:t> </a:t>
            </a:r>
            <a:r>
              <a:rPr lang="en-US" dirty="0" smtClean="0"/>
              <a:t>    </a:t>
            </a:r>
            <a:r>
              <a:rPr lang="en-US" dirty="0" err="1" smtClean="0"/>
              <a:t>nyata</a:t>
            </a:r>
            <a:r>
              <a:rPr lang="en-US" dirty="0" smtClean="0"/>
              <a:t> </a:t>
            </a:r>
            <a:r>
              <a:rPr lang="en-US" dirty="0" err="1" smtClean="0"/>
              <a:t>bagi</a:t>
            </a:r>
            <a:r>
              <a:rPr lang="en-US" dirty="0" smtClean="0"/>
              <a:t> </a:t>
            </a:r>
            <a:r>
              <a:rPr lang="en-US" dirty="0" err="1" smtClean="0"/>
              <a:t>kita</a:t>
            </a:r>
            <a:r>
              <a:rPr lang="en-US" dirty="0" smtClean="0"/>
              <a:t> </a:t>
            </a:r>
            <a:r>
              <a:rPr lang="en-US" dirty="0" err="1" smtClean="0"/>
              <a:t>melalui</a:t>
            </a:r>
            <a:r>
              <a:rPr lang="en-US" dirty="0" smtClean="0"/>
              <a:t> orang lain.</a:t>
            </a:r>
          </a:p>
          <a:p>
            <a:r>
              <a:rPr lang="en-US" dirty="0"/>
              <a:t> </a:t>
            </a:r>
            <a:r>
              <a:rPr lang="en-US" dirty="0" smtClean="0"/>
              <a:t>    </a:t>
            </a:r>
          </a:p>
          <a:p>
            <a:endParaRPr lang="en-US" dirty="0" smtClean="0"/>
          </a:p>
          <a:p>
            <a:r>
              <a:rPr lang="en-US" dirty="0" smtClean="0"/>
              <a:t>   </a:t>
            </a:r>
          </a:p>
          <a:p>
            <a:endParaRPr lang="en-US" dirty="0" smtClean="0"/>
          </a:p>
          <a:p>
            <a:endParaRPr lang="en-US" dirty="0"/>
          </a:p>
        </p:txBody>
      </p:sp>
      <p:sp>
        <p:nvSpPr>
          <p:cNvPr id="6" name="TextBox 5"/>
          <p:cNvSpPr txBox="1"/>
          <p:nvPr/>
        </p:nvSpPr>
        <p:spPr>
          <a:xfrm rot="13819537">
            <a:off x="5582640" y="110152"/>
            <a:ext cx="677108" cy="1844891"/>
          </a:xfrm>
          <a:prstGeom prst="rect">
            <a:avLst/>
          </a:prstGeom>
          <a:solidFill>
            <a:srgbClr val="FFFF00"/>
          </a:solidFill>
          <a:ln>
            <a:solidFill>
              <a:srgbClr val="FFFF00"/>
            </a:solidFill>
          </a:ln>
        </p:spPr>
        <p:txBody>
          <a:bodyPr vert="vert" wrap="square" rtlCol="0">
            <a:spAutoFit/>
          </a:bodyPr>
          <a:lstStyle/>
          <a:p>
            <a:pPr algn="ctr"/>
            <a:r>
              <a:rPr lang="en-US" sz="1600" dirty="0" smtClean="0">
                <a:solidFill>
                  <a:schemeClr val="accent1"/>
                </a:solidFill>
                <a:effectLst>
                  <a:outerShdw blurRad="38100" dist="38100" dir="2700000" algn="tl">
                    <a:srgbClr val="000000">
                      <a:alpha val="43137"/>
                    </a:srgbClr>
                  </a:outerShdw>
                </a:effectLst>
              </a:rPr>
              <a:t>RELASI INTERPERSONAL</a:t>
            </a:r>
            <a:endParaRPr lang="en-US" sz="1600" dirty="0">
              <a:solidFill>
                <a:schemeClr val="accent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41159253"/>
      </p:ext>
    </p:extLst>
  </p:cSld>
  <p:clrMapOvr>
    <a:masterClrMapping/>
  </p:clrMapOvr>
  <p:transition spd="slow">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2819400"/>
            <a:ext cx="2895600" cy="28194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553351"/>
            <a:ext cx="3124200" cy="226604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96041" y="1198193"/>
            <a:ext cx="4962832" cy="4801314"/>
          </a:xfrm>
          <a:prstGeom prst="rect">
            <a:avLst/>
          </a:prstGeom>
          <a:noFill/>
        </p:spPr>
        <p:txBody>
          <a:bodyPr wrap="square" rtlCol="0">
            <a:spAutoFit/>
          </a:bodyPr>
          <a:lstStyle/>
          <a:p>
            <a:pPr marL="285750" indent="-285750">
              <a:buFont typeface="Arial" panose="020B0604020202020204" pitchFamily="34" charset="0"/>
              <a:buChar char="•"/>
            </a:pPr>
            <a:r>
              <a:rPr lang="en-US" dirty="0" err="1" smtClean="0"/>
              <a:t>Relasi</a:t>
            </a:r>
            <a:r>
              <a:rPr lang="en-US" dirty="0" smtClean="0"/>
              <a:t> TAPAL BATAS </a:t>
            </a:r>
            <a:r>
              <a:rPr lang="en-US" dirty="0" err="1" smtClean="0"/>
              <a:t>biasa</a:t>
            </a:r>
            <a:r>
              <a:rPr lang="en-US" dirty="0" smtClean="0"/>
              <a:t> </a:t>
            </a:r>
            <a:r>
              <a:rPr lang="en-US" dirty="0" err="1" smtClean="0"/>
              <a:t>dialami</a:t>
            </a:r>
            <a:r>
              <a:rPr lang="en-US" dirty="0" smtClean="0"/>
              <a:t> </a:t>
            </a:r>
            <a:r>
              <a:rPr lang="en-US" dirty="0" err="1" smtClean="0"/>
              <a:t>melalui</a:t>
            </a:r>
            <a:endParaRPr lang="en-US" dirty="0" smtClean="0"/>
          </a:p>
          <a:p>
            <a:r>
              <a:rPr lang="en-US" dirty="0"/>
              <a:t> </a:t>
            </a:r>
            <a:r>
              <a:rPr lang="en-US" dirty="0" smtClean="0"/>
              <a:t>    </a:t>
            </a:r>
            <a:r>
              <a:rPr lang="en-US" dirty="0" err="1" smtClean="0"/>
              <a:t>pengalaman</a:t>
            </a:r>
            <a:r>
              <a:rPr lang="en-US" dirty="0" smtClean="0"/>
              <a:t> </a:t>
            </a:r>
            <a:r>
              <a:rPr lang="en-US" dirty="0" err="1" smtClean="0"/>
              <a:t>kematian</a:t>
            </a:r>
            <a:r>
              <a:rPr lang="en-US" dirty="0"/>
              <a:t> </a:t>
            </a:r>
            <a:r>
              <a:rPr lang="en-US" dirty="0" smtClean="0"/>
              <a:t>– </a:t>
            </a:r>
            <a:r>
              <a:rPr lang="en-US" dirty="0" err="1" smtClean="0"/>
              <a:t>namun</a:t>
            </a:r>
            <a:r>
              <a:rPr lang="en-US" dirty="0" smtClean="0"/>
              <a:t> </a:t>
            </a:r>
            <a:r>
              <a:rPr lang="en-US" dirty="0" err="1" smtClean="0"/>
              <a:t>hidup</a:t>
            </a:r>
            <a:r>
              <a:rPr lang="en-US" dirty="0" smtClean="0"/>
              <a:t> </a:t>
            </a:r>
            <a:r>
              <a:rPr lang="en-US" dirty="0" err="1" smtClean="0"/>
              <a:t>lagi</a:t>
            </a:r>
            <a:endParaRPr lang="en-US" dirty="0" smtClean="0"/>
          </a:p>
          <a:p>
            <a:r>
              <a:rPr lang="en-US" dirty="0"/>
              <a:t> </a:t>
            </a:r>
            <a:r>
              <a:rPr lang="en-US" dirty="0" smtClean="0"/>
              <a:t>    “MATI SURI”           </a:t>
            </a:r>
          </a:p>
          <a:p>
            <a:endParaRPr lang="en-US" dirty="0" smtClean="0"/>
          </a:p>
          <a:p>
            <a:pPr marL="285750" indent="-285750">
              <a:buFont typeface="Arial" panose="020B0604020202020204" pitchFamily="34" charset="0"/>
              <a:buChar char="•"/>
            </a:pPr>
            <a:r>
              <a:rPr lang="en-US" dirty="0" err="1" smtClean="0"/>
              <a:t>Dalam</a:t>
            </a:r>
            <a:r>
              <a:rPr lang="en-US" dirty="0" smtClean="0"/>
              <a:t> </a:t>
            </a:r>
            <a:r>
              <a:rPr lang="en-US" dirty="0" err="1" smtClean="0"/>
              <a:t>pengalaman</a:t>
            </a:r>
            <a:r>
              <a:rPr lang="en-US" dirty="0" smtClean="0"/>
              <a:t> </a:t>
            </a:r>
            <a:r>
              <a:rPr lang="en-US" dirty="0" err="1" smtClean="0"/>
              <a:t>ini</a:t>
            </a:r>
            <a:r>
              <a:rPr lang="en-US" dirty="0" smtClean="0"/>
              <a:t>, orang </a:t>
            </a:r>
            <a:r>
              <a:rPr lang="en-US" dirty="0" err="1" smtClean="0"/>
              <a:t>dapat</a:t>
            </a:r>
            <a:r>
              <a:rPr lang="en-US" dirty="0" smtClean="0"/>
              <a:t> </a:t>
            </a:r>
            <a:r>
              <a:rPr lang="en-US" dirty="0" err="1" smtClean="0"/>
              <a:t>bertemu</a:t>
            </a:r>
            <a:endParaRPr lang="en-US" dirty="0" smtClean="0"/>
          </a:p>
          <a:p>
            <a:r>
              <a:rPr lang="en-US" dirty="0" smtClean="0"/>
              <a:t>     </a:t>
            </a:r>
            <a:r>
              <a:rPr lang="en-US" dirty="0" err="1" smtClean="0"/>
              <a:t>dan</a:t>
            </a:r>
            <a:r>
              <a:rPr lang="en-US" dirty="0" smtClean="0"/>
              <a:t> </a:t>
            </a:r>
            <a:r>
              <a:rPr lang="en-US" dirty="0" err="1" smtClean="0"/>
              <a:t>mengalami</a:t>
            </a:r>
            <a:r>
              <a:rPr lang="en-US" dirty="0" smtClean="0"/>
              <a:t> Allah </a:t>
            </a:r>
            <a:r>
              <a:rPr lang="en-US" dirty="0" err="1" smtClean="0"/>
              <a:t>secara</a:t>
            </a:r>
            <a:endParaRPr lang="en-US" dirty="0" smtClean="0"/>
          </a:p>
          <a:p>
            <a:r>
              <a:rPr lang="en-US" dirty="0"/>
              <a:t> </a:t>
            </a:r>
            <a:r>
              <a:rPr lang="en-US" dirty="0" smtClean="0"/>
              <a:t>    </a:t>
            </a:r>
            <a:r>
              <a:rPr lang="en-US" dirty="0" err="1" smtClean="0"/>
              <a:t>langsung</a:t>
            </a:r>
            <a:endParaRPr lang="en-US" dirty="0" smtClean="0"/>
          </a:p>
          <a:p>
            <a:endParaRPr lang="en-US" dirty="0" smtClean="0"/>
          </a:p>
          <a:p>
            <a:pPr marL="285750" indent="-285750">
              <a:buFont typeface="Arial" panose="020B0604020202020204" pitchFamily="34" charset="0"/>
              <a:buChar char="•"/>
            </a:pPr>
            <a:r>
              <a:rPr lang="en-US" dirty="0" err="1" smtClean="0"/>
              <a:t>Biasanya</a:t>
            </a:r>
            <a:r>
              <a:rPr lang="en-US" dirty="0" smtClean="0"/>
              <a:t> </a:t>
            </a:r>
            <a:r>
              <a:rPr lang="en-US" dirty="0" err="1" smtClean="0"/>
              <a:t>setelah</a:t>
            </a:r>
            <a:r>
              <a:rPr lang="en-US" dirty="0" smtClean="0"/>
              <a:t> </a:t>
            </a:r>
            <a:r>
              <a:rPr lang="en-US" dirty="0" err="1" smtClean="0"/>
              <a:t>hidup</a:t>
            </a:r>
            <a:r>
              <a:rPr lang="en-US" dirty="0" smtClean="0"/>
              <a:t> </a:t>
            </a:r>
            <a:r>
              <a:rPr lang="en-US" dirty="0" err="1" smtClean="0"/>
              <a:t>kembali</a:t>
            </a:r>
            <a:endParaRPr lang="en-US" dirty="0" smtClean="0"/>
          </a:p>
          <a:p>
            <a:r>
              <a:rPr lang="en-US" dirty="0"/>
              <a:t> </a:t>
            </a:r>
            <a:r>
              <a:rPr lang="en-US" dirty="0" smtClean="0"/>
              <a:t>    - </a:t>
            </a:r>
            <a:r>
              <a:rPr lang="en-US" dirty="0" err="1" smtClean="0"/>
              <a:t>ada</a:t>
            </a:r>
            <a:r>
              <a:rPr lang="en-US" dirty="0" smtClean="0"/>
              <a:t> </a:t>
            </a:r>
            <a:r>
              <a:rPr lang="en-US" dirty="0" err="1" smtClean="0"/>
              <a:t>perubahan</a:t>
            </a:r>
            <a:r>
              <a:rPr lang="en-US" dirty="0" smtClean="0"/>
              <a:t> </a:t>
            </a:r>
            <a:r>
              <a:rPr lang="en-US" dirty="0" err="1" smtClean="0"/>
              <a:t>pada</a:t>
            </a:r>
            <a:r>
              <a:rPr lang="en-US" dirty="0" smtClean="0"/>
              <a:t> </a:t>
            </a:r>
            <a:r>
              <a:rPr lang="en-US" dirty="0" err="1" smtClean="0"/>
              <a:t>sikap</a:t>
            </a:r>
            <a:endParaRPr lang="en-US" dirty="0" smtClean="0"/>
          </a:p>
          <a:p>
            <a:r>
              <a:rPr lang="en-US" dirty="0"/>
              <a:t> </a:t>
            </a:r>
            <a:r>
              <a:rPr lang="en-US" dirty="0" smtClean="0"/>
              <a:t>    </a:t>
            </a:r>
            <a:r>
              <a:rPr lang="en-US" dirty="0" err="1" smtClean="0"/>
              <a:t>dan</a:t>
            </a:r>
            <a:r>
              <a:rPr lang="en-US" dirty="0" smtClean="0"/>
              <a:t> </a:t>
            </a:r>
            <a:r>
              <a:rPr lang="en-US" dirty="0" err="1" smtClean="0"/>
              <a:t>cara</a:t>
            </a:r>
            <a:r>
              <a:rPr lang="en-US" dirty="0" smtClean="0"/>
              <a:t> </a:t>
            </a:r>
            <a:r>
              <a:rPr lang="en-US" dirty="0" err="1" smtClean="0"/>
              <a:t>pandang</a:t>
            </a:r>
            <a:r>
              <a:rPr lang="en-US" dirty="0" smtClean="0"/>
              <a:t> </a:t>
            </a:r>
            <a:r>
              <a:rPr lang="en-US" dirty="0" err="1" smtClean="0"/>
              <a:t>tentang</a:t>
            </a:r>
            <a:r>
              <a:rPr lang="en-US" dirty="0" smtClean="0"/>
              <a:t> </a:t>
            </a:r>
            <a:r>
              <a:rPr lang="en-US" dirty="0" err="1" smtClean="0"/>
              <a:t>hidup</a:t>
            </a:r>
            <a:endParaRPr lang="en-US" dirty="0" smtClean="0"/>
          </a:p>
          <a:p>
            <a:r>
              <a:rPr lang="en-US" dirty="0"/>
              <a:t> </a:t>
            </a:r>
            <a:r>
              <a:rPr lang="en-US" dirty="0" smtClean="0"/>
              <a:t>    </a:t>
            </a:r>
            <a:r>
              <a:rPr lang="en-US" dirty="0" err="1" smtClean="0"/>
              <a:t>dan</a:t>
            </a:r>
            <a:r>
              <a:rPr lang="en-US" dirty="0" smtClean="0"/>
              <a:t> </a:t>
            </a:r>
            <a:r>
              <a:rPr lang="en-US" dirty="0" err="1" smtClean="0"/>
              <a:t>tentang</a:t>
            </a:r>
            <a:r>
              <a:rPr lang="en-US" dirty="0" smtClean="0"/>
              <a:t> Allah. – </a:t>
            </a:r>
            <a:r>
              <a:rPr lang="en-US" dirty="0" err="1" smtClean="0"/>
              <a:t>Hidupnya</a:t>
            </a:r>
            <a:endParaRPr lang="en-US" dirty="0" smtClean="0"/>
          </a:p>
          <a:p>
            <a:r>
              <a:rPr lang="en-US" dirty="0"/>
              <a:t> </a:t>
            </a:r>
            <a:r>
              <a:rPr lang="en-US" dirty="0" smtClean="0"/>
              <a:t>    </a:t>
            </a:r>
            <a:r>
              <a:rPr lang="en-US" dirty="0" err="1" smtClean="0"/>
              <a:t>menjadi</a:t>
            </a:r>
            <a:r>
              <a:rPr lang="en-US" dirty="0" smtClean="0"/>
              <a:t> </a:t>
            </a:r>
            <a:r>
              <a:rPr lang="en-US" dirty="0" err="1" smtClean="0"/>
              <a:t>lebih</a:t>
            </a:r>
            <a:r>
              <a:rPr lang="en-US" dirty="0" smtClean="0"/>
              <a:t> </a:t>
            </a:r>
            <a:r>
              <a:rPr lang="en-US" dirty="0" err="1" smtClean="0"/>
              <a:t>bermakna</a:t>
            </a:r>
            <a:r>
              <a:rPr lang="en-US" dirty="0" smtClean="0"/>
              <a:t> </a:t>
            </a:r>
            <a:r>
              <a:rPr lang="en-US" dirty="0" err="1" smtClean="0"/>
              <a:t>bagi</a:t>
            </a:r>
            <a:r>
              <a:rPr lang="en-US" dirty="0" smtClean="0"/>
              <a:t> </a:t>
            </a:r>
            <a:r>
              <a:rPr lang="en-US" dirty="0" err="1" smtClean="0"/>
              <a:t>dirinya</a:t>
            </a:r>
            <a:r>
              <a:rPr lang="en-US" dirty="0" smtClean="0"/>
              <a:t> </a:t>
            </a:r>
            <a:r>
              <a:rPr lang="en-US" dirty="0" err="1" smtClean="0"/>
              <a:t>sendiri</a:t>
            </a:r>
            <a:r>
              <a:rPr lang="en-US" dirty="0"/>
              <a:t>,</a:t>
            </a:r>
            <a:r>
              <a:rPr lang="en-US" dirty="0" smtClean="0"/>
              <a:t>    </a:t>
            </a:r>
          </a:p>
          <a:p>
            <a:r>
              <a:rPr lang="en-US" dirty="0" smtClean="0"/>
              <a:t>     </a:t>
            </a:r>
            <a:r>
              <a:rPr lang="en-US" dirty="0" err="1" smtClean="0"/>
              <a:t>dan</a:t>
            </a:r>
            <a:r>
              <a:rPr lang="en-US" dirty="0" smtClean="0"/>
              <a:t> </a:t>
            </a:r>
            <a:r>
              <a:rPr lang="en-US" dirty="0" err="1" smtClean="0"/>
              <a:t>bagi</a:t>
            </a:r>
            <a:r>
              <a:rPr lang="en-US" dirty="0" smtClean="0"/>
              <a:t> </a:t>
            </a:r>
            <a:r>
              <a:rPr lang="en-US" dirty="0" err="1" smtClean="0"/>
              <a:t>sesama</a:t>
            </a:r>
            <a:r>
              <a:rPr lang="en-US" dirty="0" smtClean="0"/>
              <a:t>.</a:t>
            </a:r>
          </a:p>
          <a:p>
            <a:r>
              <a:rPr lang="en-US" dirty="0" smtClean="0"/>
              <a:t>   </a:t>
            </a:r>
          </a:p>
          <a:p>
            <a:endParaRPr lang="en-US" dirty="0" smtClean="0"/>
          </a:p>
          <a:p>
            <a:endParaRPr lang="en-US" dirty="0"/>
          </a:p>
        </p:txBody>
      </p:sp>
      <p:sp>
        <p:nvSpPr>
          <p:cNvPr id="6" name="TextBox 5"/>
          <p:cNvSpPr txBox="1"/>
          <p:nvPr/>
        </p:nvSpPr>
        <p:spPr>
          <a:xfrm rot="13819537">
            <a:off x="5582640" y="110152"/>
            <a:ext cx="677108" cy="1844891"/>
          </a:xfrm>
          <a:prstGeom prst="rect">
            <a:avLst/>
          </a:prstGeom>
          <a:solidFill>
            <a:srgbClr val="FFFF00"/>
          </a:solidFill>
          <a:ln>
            <a:solidFill>
              <a:srgbClr val="FFFF00"/>
            </a:solidFill>
          </a:ln>
        </p:spPr>
        <p:txBody>
          <a:bodyPr vert="vert" wrap="square" rtlCol="0">
            <a:spAutoFit/>
          </a:bodyPr>
          <a:lstStyle/>
          <a:p>
            <a:pPr algn="ctr"/>
            <a:r>
              <a:rPr lang="en-US" sz="1600" dirty="0" smtClean="0">
                <a:solidFill>
                  <a:schemeClr val="accent1"/>
                </a:solidFill>
                <a:effectLst>
                  <a:outerShdw blurRad="38100" dist="38100" dir="2700000" algn="tl">
                    <a:srgbClr val="000000">
                      <a:alpha val="43137"/>
                    </a:srgbClr>
                  </a:outerShdw>
                </a:effectLst>
              </a:rPr>
              <a:t>RELASI </a:t>
            </a:r>
          </a:p>
          <a:p>
            <a:pPr algn="ctr"/>
            <a:r>
              <a:rPr lang="en-US" sz="1600" dirty="0" smtClean="0">
                <a:solidFill>
                  <a:schemeClr val="accent1"/>
                </a:solidFill>
                <a:effectLst>
                  <a:outerShdw blurRad="38100" dist="38100" dir="2700000" algn="tl">
                    <a:srgbClr val="000000">
                      <a:alpha val="43137"/>
                    </a:srgbClr>
                  </a:outerShdw>
                </a:effectLst>
              </a:rPr>
              <a:t>TAPAL BATAS</a:t>
            </a:r>
            <a:endParaRPr lang="en-US" sz="1600" dirty="0">
              <a:solidFill>
                <a:schemeClr val="accent1"/>
              </a:solidFill>
              <a:effectLst>
                <a:outerShdw blurRad="38100" dist="38100" dir="2700000" algn="tl">
                  <a:srgbClr val="000000">
                    <a:alpha val="43137"/>
                  </a:srgbClr>
                </a:outerShdw>
              </a:effectLst>
            </a:endParaRPr>
          </a:p>
        </p:txBody>
      </p:sp>
      <p:pic>
        <p:nvPicPr>
          <p:cNvPr id="1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5586" y="2584591"/>
            <a:ext cx="2316613" cy="198034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2236789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AutoShape 2" descr="Image result for HART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3012" name="AutoShape 4" descr="Image result for HART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3014" name="AutoShape 6" descr="Image result for HART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3016" name="AutoShape 8" descr="Image result for HART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3018" name="AutoShape 10" descr="Image result for HART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3020" name="AutoShape 12" descr="Image result for HART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3022" name="AutoShape 14" descr="Image result for HART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3026" name="AutoShape 18" descr="Image result for KEKUATAN GAIB"/>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3028" name="Picture 20" descr="http://www.bsukses.com/wp-content/uploads/2015/01/ilustrasi-dukun.jpg"/>
          <p:cNvPicPr>
            <a:picLocks noChangeAspect="1" noChangeArrowheads="1"/>
          </p:cNvPicPr>
          <p:nvPr/>
        </p:nvPicPr>
        <p:blipFill>
          <a:blip r:embed="rId2"/>
          <a:srcRect/>
          <a:stretch>
            <a:fillRect/>
          </a:stretch>
        </p:blipFill>
        <p:spPr bwMode="auto">
          <a:xfrm>
            <a:off x="4191000" y="1219200"/>
            <a:ext cx="1866900" cy="2286000"/>
          </a:xfrm>
          <a:prstGeom prst="rect">
            <a:avLst/>
          </a:prstGeom>
          <a:noFill/>
        </p:spPr>
      </p:pic>
      <p:sp>
        <p:nvSpPr>
          <p:cNvPr id="43032" name="AutoShape 24" descr="Image result for TEKNOLOG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a:blip r:embed="rId3"/>
          <a:stretch>
            <a:fillRect/>
          </a:stretch>
        </p:blipFill>
        <p:spPr>
          <a:xfrm>
            <a:off x="4152900" y="3733800"/>
            <a:ext cx="1905000" cy="2133600"/>
          </a:xfrm>
          <a:prstGeom prst="rect">
            <a:avLst/>
          </a:prstGeom>
        </p:spPr>
      </p:pic>
      <p:pic>
        <p:nvPicPr>
          <p:cNvPr id="4" name="Picture 3"/>
          <p:cNvPicPr>
            <a:picLocks noChangeAspect="1"/>
          </p:cNvPicPr>
          <p:nvPr/>
        </p:nvPicPr>
        <p:blipFill>
          <a:blip r:embed="rId4"/>
          <a:stretch>
            <a:fillRect/>
          </a:stretch>
        </p:blipFill>
        <p:spPr>
          <a:xfrm>
            <a:off x="6272213" y="3733799"/>
            <a:ext cx="1914525" cy="2133601"/>
          </a:xfrm>
          <a:prstGeom prst="rect">
            <a:avLst/>
          </a:prstGeom>
        </p:spPr>
      </p:pic>
      <p:pic>
        <p:nvPicPr>
          <p:cNvPr id="5" name="Picture 4"/>
          <p:cNvPicPr>
            <a:picLocks noChangeAspect="1"/>
          </p:cNvPicPr>
          <p:nvPr/>
        </p:nvPicPr>
        <p:blipFill>
          <a:blip r:embed="rId5"/>
          <a:stretch>
            <a:fillRect/>
          </a:stretch>
        </p:blipFill>
        <p:spPr>
          <a:xfrm>
            <a:off x="6272212" y="1262062"/>
            <a:ext cx="1914525" cy="2276475"/>
          </a:xfrm>
          <a:prstGeom prst="rect">
            <a:avLst/>
          </a:prstGeom>
        </p:spPr>
      </p:pic>
      <p:sp>
        <p:nvSpPr>
          <p:cNvPr id="23" name="TextBox 22"/>
          <p:cNvSpPr txBox="1"/>
          <p:nvPr/>
        </p:nvSpPr>
        <p:spPr>
          <a:xfrm>
            <a:off x="566738" y="3073180"/>
            <a:ext cx="3429000" cy="646331"/>
          </a:xfrm>
          <a:prstGeom prst="rect">
            <a:avLst/>
          </a:prstGeom>
          <a:noFill/>
        </p:spPr>
        <p:txBody>
          <a:bodyPr wrap="square" rtlCol="0">
            <a:spAutoFit/>
          </a:bodyPr>
          <a:lstStyle/>
          <a:p>
            <a:pPr algn="ctr"/>
            <a:r>
              <a:rPr lang="en-US" smtClean="0"/>
              <a:t>BENDA – BENDA YANG MEMILIKI KEKUATAN GAIB</a:t>
            </a:r>
            <a:endParaRPr lang="en-US"/>
          </a:p>
        </p:txBody>
      </p:sp>
      <p:sp>
        <p:nvSpPr>
          <p:cNvPr id="24" name="Title 1"/>
          <p:cNvSpPr>
            <a:spLocks noGrp="1"/>
          </p:cNvSpPr>
          <p:nvPr>
            <p:ph type="title"/>
          </p:nvPr>
        </p:nvSpPr>
        <p:spPr>
          <a:xfrm>
            <a:off x="1143000" y="461962"/>
            <a:ext cx="6781800" cy="685800"/>
          </a:xfrm>
        </p:spPr>
        <p:txBody>
          <a:bodyPr>
            <a:normAutofit/>
          </a:bodyPr>
          <a:lstStyle/>
          <a:p>
            <a:pPr algn="ctr"/>
            <a:r>
              <a:rPr lang="en-US" sz="3200" dirty="0" smtClean="0"/>
              <a:t>BERBAGAI SUMBER KESELAMATAN</a:t>
            </a:r>
            <a:endParaRPr lang="en-US" sz="3200" dirty="0"/>
          </a:p>
        </p:txBody>
      </p:sp>
    </p:spTree>
    <p:extLst>
      <p:ext uri="{BB962C8B-B14F-4D97-AF65-F5344CB8AC3E}">
        <p14:creationId xmlns:p14="http://schemas.microsoft.com/office/powerpoint/2010/main" val="299572621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3028"/>
                                        </p:tgtEl>
                                        <p:attrNameLst>
                                          <p:attrName>style.visibility</p:attrName>
                                        </p:attrNameLst>
                                      </p:cBhvr>
                                      <p:to>
                                        <p:strVal val="visible"/>
                                      </p:to>
                                    </p:set>
                                    <p:animEffect transition="in" filter="blinds(horizontal)">
                                      <p:cBhvr>
                                        <p:cTn id="7" dur="500"/>
                                        <p:tgtEl>
                                          <p:spTgt spid="43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AutoShape 2" descr="Image result for HART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3012" name="AutoShape 4" descr="Image result for HART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3014" name="AutoShape 6" descr="Image result for HART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3016" name="AutoShape 8" descr="Image result for HART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3018" name="AutoShape 10" descr="Image result for HART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3020" name="AutoShape 12" descr="Image result for HART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3022" name="AutoShape 14" descr="Image result for HART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3024" name="Picture 16" descr="https://media.monday.id/bank/id/2016/05/harta.jpg"/>
          <p:cNvPicPr>
            <a:picLocks noChangeAspect="1" noChangeArrowheads="1"/>
          </p:cNvPicPr>
          <p:nvPr/>
        </p:nvPicPr>
        <p:blipFill>
          <a:blip r:embed="rId2"/>
          <a:srcRect/>
          <a:stretch>
            <a:fillRect/>
          </a:stretch>
        </p:blipFill>
        <p:spPr bwMode="auto">
          <a:xfrm>
            <a:off x="1371600" y="1238250"/>
            <a:ext cx="2895600" cy="2286000"/>
          </a:xfrm>
          <a:prstGeom prst="rect">
            <a:avLst/>
          </a:prstGeom>
          <a:noFill/>
        </p:spPr>
      </p:pic>
      <p:sp>
        <p:nvSpPr>
          <p:cNvPr id="43026" name="AutoShape 18" descr="Image result for KEKUATAN GAIB"/>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3032" name="AutoShape 24" descr="Image result for TEKNOLOG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3034" name="Picture 26" descr="http://business.bmcdn.dk/media/cache/resolve/image_960x545/image/8/89767/6628349-16busditigal-skaermjpg.jpeg"/>
          <p:cNvPicPr>
            <a:picLocks noChangeAspect="1" noChangeArrowheads="1"/>
          </p:cNvPicPr>
          <p:nvPr/>
        </p:nvPicPr>
        <p:blipFill>
          <a:blip r:embed="rId3"/>
          <a:srcRect/>
          <a:stretch>
            <a:fillRect/>
          </a:stretch>
        </p:blipFill>
        <p:spPr bwMode="auto">
          <a:xfrm>
            <a:off x="1371600" y="3695700"/>
            <a:ext cx="2895600" cy="2305051"/>
          </a:xfrm>
          <a:prstGeom prst="rect">
            <a:avLst/>
          </a:prstGeom>
          <a:noFill/>
        </p:spPr>
      </p:pic>
      <p:sp>
        <p:nvSpPr>
          <p:cNvPr id="3" name="TextBox 2"/>
          <p:cNvSpPr txBox="1"/>
          <p:nvPr/>
        </p:nvSpPr>
        <p:spPr>
          <a:xfrm>
            <a:off x="4505324" y="1992868"/>
            <a:ext cx="3429000" cy="646331"/>
          </a:xfrm>
          <a:prstGeom prst="rect">
            <a:avLst/>
          </a:prstGeom>
          <a:noFill/>
        </p:spPr>
        <p:txBody>
          <a:bodyPr wrap="square" rtlCol="0">
            <a:spAutoFit/>
          </a:bodyPr>
          <a:lstStyle/>
          <a:p>
            <a:pPr algn="ctr"/>
            <a:r>
              <a:rPr lang="en-US" smtClean="0"/>
              <a:t>BARANG DUNIAWI &amp; HARTA KEKAYAAN</a:t>
            </a:r>
            <a:endParaRPr lang="en-US"/>
          </a:p>
        </p:txBody>
      </p:sp>
      <p:sp>
        <p:nvSpPr>
          <p:cNvPr id="19" name="TextBox 18"/>
          <p:cNvSpPr txBox="1"/>
          <p:nvPr/>
        </p:nvSpPr>
        <p:spPr>
          <a:xfrm>
            <a:off x="4510087" y="3886200"/>
            <a:ext cx="3429000" cy="923330"/>
          </a:xfrm>
          <a:prstGeom prst="rect">
            <a:avLst/>
          </a:prstGeom>
          <a:noFill/>
        </p:spPr>
        <p:txBody>
          <a:bodyPr wrap="square" rtlCol="0">
            <a:spAutoFit/>
          </a:bodyPr>
          <a:lstStyle/>
          <a:p>
            <a:pPr algn="ctr"/>
            <a:r>
              <a:rPr lang="en-US" smtClean="0"/>
              <a:t>KEMAJUAN ILMU PENGETAHUAN DAN TEKNOLOGI</a:t>
            </a:r>
            <a:endParaRPr lang="en-US"/>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3024"/>
                                        </p:tgtEl>
                                        <p:attrNameLst>
                                          <p:attrName>style.visibility</p:attrName>
                                        </p:attrNameLst>
                                      </p:cBhvr>
                                      <p:to>
                                        <p:strVal val="visible"/>
                                      </p:to>
                                    </p:set>
                                    <p:animEffect transition="in" filter="box(in)">
                                      <p:cBhvr>
                                        <p:cTn id="7" dur="500"/>
                                        <p:tgtEl>
                                          <p:spTgt spid="4302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3034"/>
                                        </p:tgtEl>
                                        <p:attrNameLst>
                                          <p:attrName>style.visibility</p:attrName>
                                        </p:attrNameLst>
                                      </p:cBhvr>
                                      <p:to>
                                        <p:strVal val="visible"/>
                                      </p:to>
                                    </p:set>
                                    <p:animEffect transition="in" filter="checkerboard(across)">
                                      <p:cBhvr>
                                        <p:cTn id="12" dur="500"/>
                                        <p:tgtEl>
                                          <p:spTgt spid="43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4841</TotalTime>
  <Words>2121</Words>
  <Application>Microsoft Office PowerPoint</Application>
  <PresentationFormat>On-screen Show (4:3)</PresentationFormat>
  <Paragraphs>344</Paragraphs>
  <Slides>47</Slides>
  <Notes>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Aharoni</vt:lpstr>
      <vt:lpstr>Arial</vt:lpstr>
      <vt:lpstr>Berlin Sans FB Demi</vt:lpstr>
      <vt:lpstr>Calibri</vt:lpstr>
      <vt:lpstr>Courier New</vt:lpstr>
      <vt:lpstr>Impact</vt:lpstr>
      <vt:lpstr>Open Sans</vt:lpstr>
      <vt:lpstr>Times New Roman</vt:lpstr>
      <vt:lpstr>Wingdings</vt:lpstr>
      <vt:lpstr>NewsPrint</vt:lpstr>
      <vt:lpstr>ORANG BERIMAN MENANGGGAPI KARYA KESELAMATAN ALLAH</vt:lpstr>
      <vt:lpstr>ALLAH SUMBER KESELAMATAN YANG SEJATI</vt:lpstr>
      <vt:lpstr>PowerPoint Presentation</vt:lpstr>
      <vt:lpstr>PowerPoint Presentation</vt:lpstr>
      <vt:lpstr>PowerPoint Presentation</vt:lpstr>
      <vt:lpstr>PowerPoint Presentation</vt:lpstr>
      <vt:lpstr>PowerPoint Presentation</vt:lpstr>
      <vt:lpstr>BERBAGAI SUMBER KESELAMATAN</vt:lpstr>
      <vt:lpstr>PowerPoint Presentation</vt:lpstr>
      <vt:lpstr>SUMBER KESELAMATAN YANG KELIRU</vt:lpstr>
      <vt:lpstr>PowerPoint Presentation</vt:lpstr>
      <vt:lpstr>PowerPoint Presentation</vt:lpstr>
      <vt:lpstr>PowerPoint Presentation</vt:lpstr>
      <vt:lpstr>PowerPoint Presentation</vt:lpstr>
      <vt:lpstr>Bagaimana dengan orang /agama katolik</vt:lpstr>
      <vt:lpstr>Laporan Hasil Diskusi Kelompok</vt:lpstr>
      <vt:lpstr>KESIMPULAN</vt:lpstr>
      <vt:lpstr>KESIMPULAN</vt:lpstr>
      <vt:lpstr>KESIMPULAN</vt:lpstr>
      <vt:lpstr>ALLAH SUMBER KESELAMATAN</vt:lpstr>
      <vt:lpstr>REFLEKSI PENGALAMAN AKAN ALLAH</vt:lpstr>
      <vt:lpstr>BERAGAMA SEBAGAI TANGGAPAN ATAS KARYA KESELAMATAN ALLAH</vt:lpstr>
      <vt:lpstr>PowerPoint Presentation</vt:lpstr>
      <vt:lpstr>PowerPoint Presentation</vt:lpstr>
      <vt:lpstr>PowerPoint Presentation</vt:lpstr>
      <vt:lpstr>Alasan manusia memiliki agama…</vt:lpstr>
      <vt:lpstr>BERAGAMA  YANG   BENAR MENURUT   YESUS</vt:lpstr>
      <vt:lpstr>PowerPoint Presentation</vt:lpstr>
      <vt:lpstr>BERAGAMA  YANG BENAR MENURUT YESUS</vt:lpstr>
      <vt:lpstr>BERAGAMA  YANG BENAR MENURUT YESUS</vt:lpstr>
      <vt:lpstr>BERAGAMA MENURUT  YESUS</vt:lpstr>
      <vt:lpstr>http://www.katolisitas.org/nostra-aetate/</vt:lpstr>
      <vt:lpstr>PowerPoint Presentation</vt:lpstr>
      <vt:lpstr>PANDANGAN GEREJA TENTANG BERAGAMA &amp; HIDUP KEAGAMAAN</vt:lpstr>
      <vt:lpstr>PANDANGAN GEREJA TENTANG BERAGAMA &amp; HIDUP KEAGAMAAN</vt:lpstr>
      <vt:lpstr>PowerPoint Presentation</vt:lpstr>
      <vt:lpstr>PERBANDINGAN  AGAMA – AGAMA DI DUNIA</vt:lpstr>
      <vt:lpstr>PERBANDINGAN  AGAMA – AGAMA DI DUNIA</vt:lpstr>
      <vt:lpstr>BERIMAN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BERAGAMA</dc:title>
  <dc:creator>USER</dc:creator>
  <cp:lastModifiedBy>Windows User</cp:lastModifiedBy>
  <cp:revision>199</cp:revision>
  <dcterms:created xsi:type="dcterms:W3CDTF">2015-08-18T23:59:46Z</dcterms:created>
  <dcterms:modified xsi:type="dcterms:W3CDTF">2019-08-05T01:31:19Z</dcterms:modified>
</cp:coreProperties>
</file>