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KURVA PENAWARAN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Sheet2!$B$2:$B$6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024720"/>
        <c:axId val="2108020912"/>
      </c:lineChart>
      <c:catAx>
        <c:axId val="21080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020912"/>
        <c:crosses val="autoZero"/>
        <c:auto val="1"/>
        <c:lblAlgn val="ctr"/>
        <c:lblOffset val="100"/>
        <c:noMultiLvlLbl val="0"/>
      </c:catAx>
      <c:valAx>
        <c:axId val="210802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024720"/>
        <c:crosses val="autoZero"/>
        <c:crossBetween val="between"/>
      </c:valAx>
      <c:spPr>
        <a:noFill/>
        <a:ln w="1270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8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93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77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3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5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8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300D-64F9-418F-95A6-8F42DFBADB6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59B0-850F-422C-BA6A-2DEA90D41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0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herry23istant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900" y="34925"/>
            <a:ext cx="10515600" cy="777875"/>
          </a:xfrm>
        </p:spPr>
        <p:txBody>
          <a:bodyPr>
            <a:normAutofit/>
          </a:bodyPr>
          <a:lstStyle/>
          <a:p>
            <a:pPr marL="533400" indent="-533400">
              <a:buFont typeface="+mj-lt"/>
              <a:buAutoNum type="alphaUcPeriod" startAt="2"/>
            </a:pPr>
            <a:r>
              <a:rPr lang="en-GB" sz="3200" b="1" dirty="0" smtClean="0">
                <a:latin typeface="Adobe Garamond Pro Bold" panose="02020702060506020403" pitchFamily="18" charset="0"/>
              </a:rPr>
              <a:t>PENAWARAN (SUPPLY)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5000" y="720724"/>
            <a:ext cx="11455400" cy="6137275"/>
          </a:xfrm>
        </p:spPr>
        <p:txBody>
          <a:bodyPr>
            <a:normAutofit/>
          </a:bodyPr>
          <a:lstStyle/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Pengertian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ditawarkan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produsen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pada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berbagai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kemungkinan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dalam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jangka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waktu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tertentu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dengan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asumsi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i="1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ceteris paribus.</a:t>
            </a:r>
            <a:endParaRPr lang="en-GB" sz="2500" dirty="0" smtClean="0">
              <a:latin typeface="Goudy Old Style" panose="02020502050305020303" pitchFamily="18" charset="0"/>
              <a:cs typeface="Adobe Devanagari" panose="02040503050201020203" pitchFamily="18" charset="0"/>
            </a:endParaRPr>
          </a:p>
          <a:p>
            <a:pPr algn="just"/>
            <a:r>
              <a:rPr lang="en-GB" sz="2500" i="1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Ceteris paribus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adalah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keadaan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saat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hal-hal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atau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lain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mempengaruhi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dianggap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tidak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berubah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mempengaruhi</a:t>
            </a:r>
            <a:r>
              <a:rPr lang="en-GB" sz="2500" dirty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</a:t>
            </a:r>
            <a:endParaRPr lang="en-GB" sz="2500" dirty="0" smtClean="0">
              <a:latin typeface="Goudy Old Style" panose="02020502050305020303" pitchFamily="18" charset="0"/>
              <a:cs typeface="Adobe Devanagari" panose="02040503050201020203" pitchFamily="18" charset="0"/>
            </a:endParaRP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lain: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ditawarkan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dapat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karena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menurunnya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lain,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sebaliknya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Biaya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turunnya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mengakibatkan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turunnya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biaya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Kemajuan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teknologi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tinggi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tingkat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teknologi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diterapkan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efisien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pula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perusahaan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ditawarkan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sumber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membuat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biaya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Dan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mengakibatkan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berkurang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berkurang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0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06680"/>
            <a:ext cx="11938000" cy="6751319"/>
          </a:xfrm>
        </p:spPr>
        <p:txBody>
          <a:bodyPr>
            <a:normAutofit/>
          </a:bodyPr>
          <a:lstStyle/>
          <a:p>
            <a:pPr marL="715963" indent="-365125" algn="just">
              <a:buFont typeface="+mj-lt"/>
              <a:buAutoNum type="arabicParenR" startAt="5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Peningkatan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produsen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banyak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produsen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menjual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membuat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banyak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 </a:t>
            </a:r>
          </a:p>
          <a:p>
            <a:pPr marL="715963" indent="-365125" algn="just">
              <a:buFont typeface="+mj-lt"/>
              <a:buAutoNum type="arabicParenR" startAt="5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Harapan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produsen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terkait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adalah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meningkatnya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menurunnya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sumber-sumber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produksi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meningkatnya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pendapatan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konsumen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membuat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banyak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  <a:endParaRPr lang="en-GB" sz="2500" dirty="0">
              <a:latin typeface="Goudy Old Style" panose="02020502050305020303" pitchFamily="18" charset="0"/>
              <a:cs typeface="Adobe Devanagari" panose="02040503050201020203" pitchFamily="18" charset="0"/>
            </a:endParaRPr>
          </a:p>
          <a:p>
            <a:pPr marL="365125" indent="-365125"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Hukum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</a:t>
            </a:r>
          </a:p>
          <a:p>
            <a:pPr marL="715963" indent="-365125" algn="just">
              <a:buFont typeface="+mj-lt"/>
              <a:buAutoNum type="arabicParenR"/>
            </a:pP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“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ditawarkan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”.</a:t>
            </a:r>
          </a:p>
          <a:p>
            <a:pPr marL="715963" indent="-365125" algn="just">
              <a:buFont typeface="+mj-lt"/>
              <a:buAutoNum type="arabicParenR"/>
            </a:pP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“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turun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ditawarkan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turun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”.</a:t>
            </a:r>
          </a:p>
          <a:p>
            <a:pPr marL="365125" indent="-365125"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Kurva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endParaRPr lang="en-GB" sz="2500" dirty="0">
              <a:latin typeface="Goudy Old Style" panose="02020502050305020303" pitchFamily="18" charset="0"/>
              <a:cs typeface="Adobe Devanagari" panose="020405030502010202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0720" y="3998992"/>
          <a:ext cx="3281680" cy="2494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34814"/>
                <a:gridCol w="2046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Harga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(Price)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Jumlah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Penawaran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Barang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(Quantity)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1.000,-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2.000,-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3.000,-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4.000,-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5.000,-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11040" y="3779520"/>
          <a:ext cx="5181600" cy="294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12920" y="370332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 (Price)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692640" y="6278880"/>
            <a:ext cx="138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 (Quantity)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446520" y="4815840"/>
            <a:ext cx="170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 (Supply)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92200" y="34925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 smtClean="0">
                <a:latin typeface="Adobe Garamond Pro Bold" panose="02020702060506020403" pitchFamily="18" charset="0"/>
              </a:rPr>
              <a:t>EVALUASI PENAWARAN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5100" y="720724"/>
            <a:ext cx="11925300" cy="6137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err="1">
                <a:latin typeface="Goudy Old Style" panose="02020502050305020303" pitchFamily="18" charset="0"/>
              </a:rPr>
              <a:t>Panen</a:t>
            </a:r>
            <a:r>
              <a:rPr lang="en-GB" sz="2000" b="1" dirty="0">
                <a:latin typeface="Goudy Old Style" panose="02020502050305020303" pitchFamily="18" charset="0"/>
              </a:rPr>
              <a:t> </a:t>
            </a:r>
            <a:r>
              <a:rPr lang="en-GB" sz="2000" b="1" dirty="0" err="1">
                <a:latin typeface="Goudy Old Style" panose="02020502050305020303" pitchFamily="18" charset="0"/>
              </a:rPr>
              <a:t>Melimpah</a:t>
            </a:r>
            <a:r>
              <a:rPr lang="en-GB" sz="2000" b="1" dirty="0">
                <a:latin typeface="Goudy Old Style" panose="02020502050305020303" pitchFamily="18" charset="0"/>
              </a:rPr>
              <a:t>, </a:t>
            </a:r>
            <a:r>
              <a:rPr lang="en-GB" sz="2000" b="1" dirty="0" err="1">
                <a:latin typeface="Goudy Old Style" panose="02020502050305020303" pitchFamily="18" charset="0"/>
              </a:rPr>
              <a:t>Harga</a:t>
            </a:r>
            <a:r>
              <a:rPr lang="en-GB" sz="2000" b="1" dirty="0">
                <a:latin typeface="Goudy Old Style" panose="02020502050305020303" pitchFamily="18" charset="0"/>
              </a:rPr>
              <a:t> </a:t>
            </a:r>
            <a:r>
              <a:rPr lang="en-GB" sz="2000" b="1" dirty="0" err="1">
                <a:latin typeface="Goudy Old Style" panose="02020502050305020303" pitchFamily="18" charset="0"/>
              </a:rPr>
              <a:t>Buah</a:t>
            </a:r>
            <a:r>
              <a:rPr lang="en-GB" sz="2000" b="1" dirty="0">
                <a:latin typeface="Goudy Old Style" panose="02020502050305020303" pitchFamily="18" charset="0"/>
              </a:rPr>
              <a:t> Durian di </a:t>
            </a:r>
            <a:r>
              <a:rPr lang="en-GB" sz="2000" b="1" dirty="0" err="1">
                <a:latin typeface="Goudy Old Style" panose="02020502050305020303" pitchFamily="18" charset="0"/>
              </a:rPr>
              <a:t>Tanggamus</a:t>
            </a:r>
            <a:r>
              <a:rPr lang="en-GB" sz="2000" b="1" dirty="0">
                <a:latin typeface="Goudy Old Style" panose="02020502050305020303" pitchFamily="18" charset="0"/>
              </a:rPr>
              <a:t> </a:t>
            </a:r>
            <a:r>
              <a:rPr lang="en-GB" sz="2000" b="1" dirty="0" err="1">
                <a:latin typeface="Goudy Old Style" panose="02020502050305020303" pitchFamily="18" charset="0"/>
              </a:rPr>
              <a:t>Anjlok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GB" sz="2000" i="1" dirty="0" err="1">
                <a:latin typeface="Goudy Old Style" panose="02020502050305020303" pitchFamily="18" charset="0"/>
              </a:rPr>
              <a:t>Senin</a:t>
            </a:r>
            <a:r>
              <a:rPr lang="en-GB" sz="2000" i="1" dirty="0">
                <a:latin typeface="Goudy Old Style" panose="02020502050305020303" pitchFamily="18" charset="0"/>
              </a:rPr>
              <a:t>, 06 </a:t>
            </a:r>
            <a:r>
              <a:rPr lang="en-GB" sz="2000" i="1" dirty="0" err="1">
                <a:latin typeface="Goudy Old Style" panose="02020502050305020303" pitchFamily="18" charset="0"/>
              </a:rPr>
              <a:t>Januari</a:t>
            </a:r>
            <a:r>
              <a:rPr lang="en-GB" sz="2000" i="1" dirty="0">
                <a:latin typeface="Goudy Old Style" panose="02020502050305020303" pitchFamily="18" charset="0"/>
              </a:rPr>
              <a:t> 2020 - 19.47 WIB 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oudy Old Style" panose="02020502050305020303" pitchFamily="18" charset="0"/>
              </a:rPr>
              <a:t> </a:t>
            </a:r>
            <a:r>
              <a:rPr lang="en-GB" sz="2000" b="1" dirty="0" err="1" smtClean="0">
                <a:latin typeface="Goudy Old Style" panose="02020502050305020303" pitchFamily="18" charset="0"/>
              </a:rPr>
              <a:t>Tanggamus</a:t>
            </a:r>
            <a:r>
              <a:rPr lang="en-GB" sz="2000" b="1" dirty="0" smtClean="0">
                <a:latin typeface="Goudy Old Style" panose="02020502050305020303" pitchFamily="18" charset="0"/>
              </a:rPr>
              <a:t> </a:t>
            </a:r>
            <a:r>
              <a:rPr lang="en-GB" sz="2000" b="1" dirty="0">
                <a:latin typeface="Goudy Old Style" panose="02020502050305020303" pitchFamily="18" charset="0"/>
              </a:rPr>
              <a:t>- </a:t>
            </a:r>
            <a:r>
              <a:rPr lang="en-GB" sz="2000" b="1" dirty="0" err="1">
                <a:latin typeface="Goudy Old Style" panose="02020502050305020303" pitchFamily="18" charset="0"/>
              </a:rPr>
              <a:t>Musim</a:t>
            </a:r>
            <a:r>
              <a:rPr lang="en-GB" sz="2000" dirty="0">
                <a:latin typeface="Goudy Old Style" panose="02020502050305020303" pitchFamily="18" charset="0"/>
              </a:rPr>
              <a:t> durian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2020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sepertinya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berpihak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pada</a:t>
            </a:r>
            <a:r>
              <a:rPr lang="en-GB" sz="2000" dirty="0">
                <a:latin typeface="Goudy Old Style" panose="02020502050305020303" pitchFamily="18" charset="0"/>
              </a:rPr>
              <a:t> para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durian di </a:t>
            </a:r>
            <a:r>
              <a:rPr lang="en-GB" sz="2000" dirty="0" err="1">
                <a:latin typeface="Goudy Old Style" panose="02020502050305020303" pitchFamily="18" charset="0"/>
              </a:rPr>
              <a:t>Kabupaten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Tanggamus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Meski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panen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melimpah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namun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kualitas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menurun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Dampaknya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harga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menjadi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rendah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 err="1">
                <a:latin typeface="Goudy Old Style" panose="02020502050305020303" pitchFamily="18" charset="0"/>
              </a:rPr>
              <a:t>Seperti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dialami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di </a:t>
            </a:r>
            <a:r>
              <a:rPr lang="en-GB" sz="2000" dirty="0" err="1">
                <a:latin typeface="Goudy Old Style" panose="02020502050305020303" pitchFamily="18" charset="0"/>
              </a:rPr>
              <a:t>Kecamatan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Kotaagung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Timur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Kotaagung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Kotaagung</a:t>
            </a:r>
            <a:r>
              <a:rPr lang="en-GB" sz="2000" dirty="0">
                <a:latin typeface="Goudy Old Style" panose="02020502050305020303" pitchFamily="18" charset="0"/>
              </a:rPr>
              <a:t> Barat </a:t>
            </a:r>
            <a:r>
              <a:rPr lang="en-GB" sz="2000" dirty="0" err="1">
                <a:latin typeface="Goudy Old Style" panose="02020502050305020303" pitchFamily="18" charset="0"/>
              </a:rPr>
              <a:t>dan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Wonosobo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selama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dikenal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sebagai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wilayah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penghasil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terbaik</a:t>
            </a:r>
            <a:r>
              <a:rPr lang="en-GB" sz="2000" dirty="0">
                <a:latin typeface="Goudy Old Style" panose="02020502050305020303" pitchFamily="18" charset="0"/>
              </a:rPr>
              <a:t> di </a:t>
            </a:r>
            <a:r>
              <a:rPr lang="en-GB" sz="2000" dirty="0" err="1">
                <a:latin typeface="Goudy Old Style" panose="02020502050305020303" pitchFamily="18" charset="0"/>
              </a:rPr>
              <a:t>Kabupaten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Tanggamus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 err="1">
                <a:latin typeface="Goudy Old Style" panose="02020502050305020303" pitchFamily="18" charset="0"/>
              </a:rPr>
              <a:t>Mulyadi</a:t>
            </a:r>
            <a:r>
              <a:rPr lang="en-GB" sz="2000" dirty="0">
                <a:latin typeface="Goudy Old Style" panose="02020502050305020303" pitchFamily="18" charset="0"/>
              </a:rPr>
              <a:t> (40), </a:t>
            </a:r>
            <a:r>
              <a:rPr lang="en-GB" sz="2000" dirty="0" err="1">
                <a:latin typeface="Goudy Old Style" panose="02020502050305020303" pitchFamily="18" charset="0"/>
              </a:rPr>
              <a:t>salah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seorang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durian di </a:t>
            </a:r>
            <a:r>
              <a:rPr lang="en-GB" sz="2000" dirty="0" err="1">
                <a:latin typeface="Goudy Old Style" panose="02020502050305020303" pitchFamily="18" charset="0"/>
              </a:rPr>
              <a:t>Pekon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Kampung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Baru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Kecamatan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Kotaagung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Timur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mengaku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panen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sama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seperti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panen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sebelumnya</a:t>
            </a:r>
            <a:r>
              <a:rPr lang="en-GB" sz="2000" dirty="0">
                <a:latin typeface="Goudy Old Style" panose="02020502050305020303" pitchFamily="18" charset="0"/>
              </a:rPr>
              <a:t>, di </a:t>
            </a:r>
            <a:r>
              <a:rPr lang="en-GB" sz="2000" dirty="0" err="1">
                <a:latin typeface="Goudy Old Style" panose="02020502050305020303" pitchFamily="18" charset="0"/>
              </a:rPr>
              <a:t>mana</a:t>
            </a:r>
            <a:r>
              <a:rPr lang="en-GB" sz="2000" dirty="0">
                <a:latin typeface="Goudy Old Style" panose="02020502050305020303" pitchFamily="18" charset="0"/>
              </a:rPr>
              <a:t> 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durian yang </a:t>
            </a:r>
            <a:r>
              <a:rPr lang="en-GB" sz="2000" dirty="0" err="1">
                <a:latin typeface="Goudy Old Style" panose="02020502050305020303" pitchFamily="18" charset="0"/>
              </a:rPr>
              <a:t>rasanya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Kendati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hasil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panen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tetap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seperti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biasa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Sehingga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tak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sedikit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pesanan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dari</a:t>
            </a:r>
            <a:r>
              <a:rPr lang="en-GB" sz="2000" dirty="0">
                <a:latin typeface="Goudy Old Style" panose="02020502050305020303" pitchFamily="18" charset="0"/>
              </a:rPr>
              <a:t> para </a:t>
            </a:r>
            <a:r>
              <a:rPr lang="en-GB" sz="2000" dirty="0" err="1">
                <a:latin typeface="Goudy Old Style" panose="02020502050305020303" pitchFamily="18" charset="0"/>
              </a:rPr>
              <a:t>pelanggan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ditolak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“</a:t>
            </a:r>
            <a:r>
              <a:rPr lang="en-GB" sz="2000" dirty="0" err="1">
                <a:latin typeface="Goudy Old Style" panose="02020502050305020303" pitchFamily="18" charset="0"/>
              </a:rPr>
              <a:t>Kualitas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selama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tiga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baik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Rasanya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kebanyakan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Padahal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buahnya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satu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pohon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besar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puluhan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sampai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seratusan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buahnya</a:t>
            </a:r>
            <a:r>
              <a:rPr lang="en-GB" sz="2000" dirty="0">
                <a:latin typeface="Goudy Old Style" panose="02020502050305020303" pitchFamily="18" charset="0"/>
              </a:rPr>
              <a:t>,” kata </a:t>
            </a:r>
            <a:r>
              <a:rPr lang="en-GB" sz="2000" dirty="0" err="1">
                <a:latin typeface="Goudy Old Style" panose="02020502050305020303" pitchFamily="18" charset="0"/>
              </a:rPr>
              <a:t>dia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Senin</a:t>
            </a:r>
            <a:r>
              <a:rPr lang="en-GB" sz="2000" dirty="0">
                <a:latin typeface="Goudy Old Style" panose="02020502050305020303" pitchFamily="18" charset="0"/>
              </a:rPr>
              <a:t> (6/1/2020).</a:t>
            </a:r>
          </a:p>
          <a:p>
            <a:pPr marL="0" indent="0">
              <a:buNone/>
            </a:pPr>
            <a:r>
              <a:rPr lang="en-GB" sz="2000" dirty="0" err="1">
                <a:latin typeface="Goudy Old Style" panose="02020502050305020303" pitchFamily="18" charset="0"/>
              </a:rPr>
              <a:t>Menurutnya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hampir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separuh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yang </a:t>
            </a:r>
            <a:r>
              <a:rPr lang="en-GB" sz="2000" dirty="0" err="1">
                <a:latin typeface="Goudy Old Style" panose="02020502050305020303" pitchFamily="18" charset="0"/>
              </a:rPr>
              <a:t>dihasilkan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setiap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pohon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rasanya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Ia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mencontohkan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satu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pohon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besar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menghasilkan</a:t>
            </a:r>
            <a:r>
              <a:rPr lang="en-GB" sz="2000" dirty="0">
                <a:latin typeface="Goudy Old Style" panose="02020502050305020303" pitchFamily="18" charset="0"/>
              </a:rPr>
              <a:t> 100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separuh</a:t>
            </a:r>
            <a:r>
              <a:rPr lang="en-GB" sz="2000" dirty="0">
                <a:latin typeface="Goudy Old Style" panose="02020502050305020303" pitchFamily="18" charset="0"/>
              </a:rPr>
              <a:t> di </a:t>
            </a:r>
            <a:r>
              <a:rPr lang="en-GB" sz="2000" dirty="0" err="1">
                <a:latin typeface="Goudy Old Style" panose="02020502050305020303" pitchFamily="18" charset="0"/>
              </a:rPr>
              <a:t>antaranya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“</a:t>
            </a:r>
            <a:r>
              <a:rPr lang="en-GB" sz="2000" dirty="0" err="1">
                <a:latin typeface="Goudy Old Style" panose="02020502050305020303" pitchFamily="18" charset="0"/>
              </a:rPr>
              <a:t>Kondisi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berpengaruh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anjloknya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harga</a:t>
            </a:r>
            <a:r>
              <a:rPr lang="en-GB" sz="2000" dirty="0">
                <a:latin typeface="Goudy Old Style" panose="02020502050305020303" pitchFamily="18" charset="0"/>
              </a:rPr>
              <a:t> durian. </a:t>
            </a:r>
            <a:r>
              <a:rPr lang="en-GB" sz="2000" dirty="0" err="1">
                <a:latin typeface="Goudy Old Style" panose="02020502050305020303" pitchFamily="18" charset="0"/>
              </a:rPr>
              <a:t>Pembeli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untung-untungan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kalau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nasib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baik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dapet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manis</a:t>
            </a:r>
            <a:r>
              <a:rPr lang="en-GB" sz="2000" dirty="0">
                <a:latin typeface="Goudy Old Style" panose="02020502050305020303" pitchFamily="18" charset="0"/>
              </a:rPr>
              <a:t>, pas apes </a:t>
            </a:r>
            <a:r>
              <a:rPr lang="en-GB" sz="2000" dirty="0" err="1">
                <a:latin typeface="Goudy Old Style" panose="02020502050305020303" pitchFamily="18" charset="0"/>
              </a:rPr>
              <a:t>dapet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 </a:t>
            </a:r>
            <a:r>
              <a:rPr lang="en-GB" sz="2000" dirty="0" err="1">
                <a:latin typeface="Goudy Old Style" panose="02020502050305020303" pitchFamily="18" charset="0"/>
              </a:rPr>
              <a:t>Harganya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dikisaran</a:t>
            </a:r>
            <a:r>
              <a:rPr lang="en-GB" sz="2000" dirty="0">
                <a:latin typeface="Goudy Old Style" panose="02020502050305020303" pitchFamily="18" charset="0"/>
              </a:rPr>
              <a:t> Rp20 </a:t>
            </a:r>
            <a:r>
              <a:rPr lang="en-GB" sz="2000" dirty="0" err="1">
                <a:latin typeface="Goudy Old Style" panose="02020502050305020303" pitchFamily="18" charset="0"/>
              </a:rPr>
              <a:t>ribu</a:t>
            </a:r>
            <a:r>
              <a:rPr lang="en-GB" sz="2000" dirty="0">
                <a:latin typeface="Goudy Old Style" panose="02020502050305020303" pitchFamily="18" charset="0"/>
              </a:rPr>
              <a:t> per </a:t>
            </a:r>
            <a:r>
              <a:rPr lang="en-GB" sz="2000" dirty="0" err="1">
                <a:latin typeface="Goudy Old Style" panose="02020502050305020303" pitchFamily="18" charset="0"/>
              </a:rPr>
              <a:t>gandeng</a:t>
            </a:r>
            <a:r>
              <a:rPr lang="en-GB" sz="2000" dirty="0">
                <a:latin typeface="Goudy Old Style" panose="02020502050305020303" pitchFamily="18" charset="0"/>
              </a:rPr>
              <a:t>," </a:t>
            </a:r>
            <a:r>
              <a:rPr lang="en-GB" sz="2000" dirty="0" err="1">
                <a:latin typeface="Goudy Old Style" panose="02020502050305020303" pitchFamily="18" charset="0"/>
              </a:rPr>
              <a:t>katanya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Hal </a:t>
            </a:r>
            <a:r>
              <a:rPr lang="en-GB" sz="2000" dirty="0" err="1">
                <a:latin typeface="Goudy Old Style" panose="02020502050305020303" pitchFamily="18" charset="0"/>
              </a:rPr>
              <a:t>senada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juga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diungkapkan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Agus</a:t>
            </a:r>
            <a:r>
              <a:rPr lang="en-GB" sz="2000" dirty="0">
                <a:latin typeface="Goudy Old Style" panose="02020502050305020303" pitchFamily="18" charset="0"/>
              </a:rPr>
              <a:t> (45).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di </a:t>
            </a:r>
            <a:r>
              <a:rPr lang="en-GB" sz="2000" dirty="0" err="1">
                <a:latin typeface="Goudy Old Style" panose="02020502050305020303" pitchFamily="18" charset="0"/>
              </a:rPr>
              <a:t>Kecamatan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Kotaagung</a:t>
            </a:r>
            <a:r>
              <a:rPr lang="en-GB" sz="2000" dirty="0">
                <a:latin typeface="Goudy Old Style" panose="02020502050305020303" pitchFamily="18" charset="0"/>
              </a:rPr>
              <a:t> Barat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mengatakan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hambarnya</a:t>
            </a:r>
            <a:r>
              <a:rPr lang="en-GB" sz="2000" dirty="0">
                <a:latin typeface="Goudy Old Style" panose="02020502050305020303" pitchFamily="18" charset="0"/>
              </a:rPr>
              <a:t> rasa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membuat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bisa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pasrah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 algn="just">
              <a:buNone/>
            </a:pPr>
            <a:endParaRPr lang="en-GB" sz="2000" dirty="0" smtClean="0">
              <a:latin typeface="Goudy Old Style" panose="020205020503050203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2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11124"/>
            <a:ext cx="12001500" cy="6632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"Para </a:t>
            </a:r>
            <a:r>
              <a:rPr lang="en-GB" sz="2000" dirty="0" err="1">
                <a:latin typeface="Goudy Old Style" panose="02020502050305020303" pitchFamily="18" charset="0"/>
              </a:rPr>
              <a:t>tengkulak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jadi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jual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mahal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mereka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nawar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semaunya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satu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pohon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dengan</a:t>
            </a:r>
            <a:r>
              <a:rPr lang="en-GB" sz="2000" dirty="0">
                <a:latin typeface="Goudy Old Style" panose="02020502050305020303" pitchFamily="18" charset="0"/>
              </a:rPr>
              <a:t> 70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ditawar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hanya</a:t>
            </a:r>
            <a:r>
              <a:rPr lang="en-GB" sz="2000" dirty="0">
                <a:latin typeface="Goudy Old Style" panose="02020502050305020303" pitchFamily="18" charset="0"/>
              </a:rPr>
              <a:t> Rp600 </a:t>
            </a:r>
            <a:r>
              <a:rPr lang="en-GB" sz="2000" dirty="0" err="1">
                <a:latin typeface="Goudy Old Style" panose="02020502050305020303" pitchFamily="18" charset="0"/>
              </a:rPr>
              <a:t>ribu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ga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nyampe</a:t>
            </a:r>
            <a:r>
              <a:rPr lang="en-GB" sz="2000" dirty="0">
                <a:latin typeface="Goudy Old Style" panose="02020502050305020303" pitchFamily="18" charset="0"/>
              </a:rPr>
              <a:t> Rp10 </a:t>
            </a:r>
            <a:r>
              <a:rPr lang="en-GB" sz="2000" dirty="0" err="1">
                <a:latin typeface="Goudy Old Style" panose="02020502050305020303" pitchFamily="18" charset="0"/>
              </a:rPr>
              <a:t>ribu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satunya</a:t>
            </a:r>
            <a:r>
              <a:rPr lang="en-GB" sz="2000" dirty="0">
                <a:latin typeface="Goudy Old Style" panose="02020502050305020303" pitchFamily="18" charset="0"/>
              </a:rPr>
              <a:t>," </a:t>
            </a:r>
            <a:r>
              <a:rPr lang="en-GB" sz="2000" dirty="0" err="1">
                <a:latin typeface="Goudy Old Style" panose="02020502050305020303" pitchFamily="18" charset="0"/>
              </a:rPr>
              <a:t>ujarnya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 err="1">
                <a:latin typeface="Goudy Old Style" panose="02020502050305020303" pitchFamily="18" charset="0"/>
              </a:rPr>
              <a:t>Sejumlah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pedagang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juga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mengaku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bahwa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kualitas</a:t>
            </a:r>
            <a:r>
              <a:rPr lang="en-GB" sz="2000" dirty="0">
                <a:latin typeface="Goudy Old Style" panose="02020502050305020303" pitchFamily="18" charset="0"/>
              </a:rPr>
              <a:t> rasa durian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mengalami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sedikit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penurunan</a:t>
            </a:r>
            <a:r>
              <a:rPr lang="en-GB" sz="2000" dirty="0">
                <a:latin typeface="Goudy Old Style" panose="02020502050305020303" pitchFamily="18" charset="0"/>
              </a:rPr>
              <a:t>. Salah </a:t>
            </a:r>
            <a:r>
              <a:rPr lang="en-GB" sz="2000" dirty="0" err="1">
                <a:latin typeface="Goudy Old Style" panose="02020502050305020303" pitchFamily="18" charset="0"/>
              </a:rPr>
              <a:t>satu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pedagang</a:t>
            </a:r>
            <a:r>
              <a:rPr lang="en-GB" sz="2000" dirty="0">
                <a:latin typeface="Goudy Old Style" panose="02020502050305020303" pitchFamily="18" charset="0"/>
              </a:rPr>
              <a:t> durian di </a:t>
            </a:r>
            <a:r>
              <a:rPr lang="en-GB" sz="2000" dirty="0" err="1">
                <a:latin typeface="Goudy Old Style" panose="02020502050305020303" pitchFamily="18" charset="0"/>
              </a:rPr>
              <a:t>Kecamatan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Wonosobo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Rifwan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mengaku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citarasa</a:t>
            </a:r>
            <a:r>
              <a:rPr lang="en-GB" sz="2000" dirty="0">
                <a:latin typeface="Goudy Old Style" panose="02020502050305020303" pitchFamily="18" charset="0"/>
              </a:rPr>
              <a:t> durian yang </a:t>
            </a:r>
            <a:r>
              <a:rPr lang="en-GB" sz="2000" dirty="0" err="1">
                <a:latin typeface="Goudy Old Style" panose="02020502050305020303" pitchFamily="18" charset="0"/>
              </a:rPr>
              <a:t>dijual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bagus</a:t>
            </a:r>
            <a:r>
              <a:rPr lang="en-GB" sz="2000" dirty="0">
                <a:latin typeface="Goudy Old Style" panose="02020502050305020303" pitchFamily="18" charset="0"/>
              </a:rPr>
              <a:t>. Di </a:t>
            </a:r>
            <a:r>
              <a:rPr lang="en-GB" sz="2000" dirty="0" err="1">
                <a:latin typeface="Goudy Old Style" panose="02020502050305020303" pitchFamily="18" charset="0"/>
              </a:rPr>
              <a:t>mana</a:t>
            </a:r>
            <a:r>
              <a:rPr lang="en-GB" sz="2000" dirty="0">
                <a:latin typeface="Goudy Old Style" panose="02020502050305020303" pitchFamily="18" charset="0"/>
              </a:rPr>
              <a:t>, durian 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aromanya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sedap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dan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rasanya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  <a:br>
              <a:rPr lang="en-GB" sz="2000" dirty="0">
                <a:latin typeface="Goudy Old Style" panose="02020502050305020303" pitchFamily="18" charset="0"/>
              </a:rPr>
            </a:br>
            <a:r>
              <a:rPr lang="en-GB" sz="2000" dirty="0">
                <a:latin typeface="Goudy Old Style" panose="02020502050305020303" pitchFamily="18" charset="0"/>
              </a:rPr>
              <a:t>"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yang </a:t>
            </a:r>
            <a:r>
              <a:rPr lang="en-GB" sz="2000" dirty="0" err="1">
                <a:latin typeface="Goudy Old Style" panose="02020502050305020303" pitchFamily="18" charset="0"/>
              </a:rPr>
              <a:t>anyep</a:t>
            </a:r>
            <a:r>
              <a:rPr lang="en-GB" sz="2000" dirty="0">
                <a:latin typeface="Goudy Old Style" panose="02020502050305020303" pitchFamily="18" charset="0"/>
              </a:rPr>
              <a:t> (</a:t>
            </a:r>
            <a:r>
              <a:rPr lang="en-GB" sz="2000" dirty="0" err="1">
                <a:latin typeface="Goudy Old Style" panose="02020502050305020303" pitchFamily="18" charset="0"/>
              </a:rPr>
              <a:t>hambar</a:t>
            </a:r>
            <a:r>
              <a:rPr lang="en-GB" sz="2000" dirty="0">
                <a:latin typeface="Goudy Old Style" panose="02020502050305020303" pitchFamily="18" charset="0"/>
              </a:rPr>
              <a:t>). </a:t>
            </a:r>
            <a:r>
              <a:rPr lang="en-GB" sz="2000" dirty="0" err="1">
                <a:latin typeface="Goudy Old Style" panose="02020502050305020303" pitchFamily="18" charset="0"/>
              </a:rPr>
              <a:t>Tapi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kondisinya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masih</a:t>
            </a:r>
            <a:r>
              <a:rPr lang="en-GB" sz="2000" dirty="0">
                <a:latin typeface="Goudy Old Style" panose="02020502050305020303" pitchFamily="18" charset="0"/>
              </a:rPr>
              <a:t> mending, </a:t>
            </a:r>
            <a:r>
              <a:rPr lang="en-GB" sz="2000" dirty="0" err="1">
                <a:latin typeface="Goudy Old Style" panose="02020502050305020303" pitchFamily="18" charset="0"/>
              </a:rPr>
              <a:t>masih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pelanggan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datang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untuk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beli</a:t>
            </a:r>
            <a:r>
              <a:rPr lang="en-GB" sz="2000" dirty="0">
                <a:latin typeface="Goudy Old Style" panose="02020502050305020303" pitchFamily="18" charset="0"/>
              </a:rPr>
              <a:t> durian, </a:t>
            </a:r>
            <a:r>
              <a:rPr lang="en-GB" sz="2000" dirty="0" err="1">
                <a:latin typeface="Goudy Old Style" panose="02020502050305020303" pitchFamily="18" charset="0"/>
              </a:rPr>
              <a:t>tapi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harganya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tidak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bersaing</a:t>
            </a:r>
            <a:r>
              <a:rPr lang="en-GB" sz="2000" dirty="0">
                <a:latin typeface="Goudy Old Style" panose="02020502050305020303" pitchFamily="18" charset="0"/>
              </a:rPr>
              <a:t> (</a:t>
            </a:r>
            <a:r>
              <a:rPr lang="en-GB" sz="2000" dirty="0" err="1">
                <a:latin typeface="Goudy Old Style" panose="02020502050305020303" pitchFamily="18" charset="0"/>
              </a:rPr>
              <a:t>anjlok</a:t>
            </a:r>
            <a:r>
              <a:rPr lang="en-GB" sz="2000" dirty="0">
                <a:latin typeface="Goudy Old Style" panose="02020502050305020303" pitchFamily="18" charset="0"/>
              </a:rPr>
              <a:t>). </a:t>
            </a:r>
            <a:r>
              <a:rPr lang="en-GB" sz="2000" dirty="0" err="1">
                <a:latin typeface="Goudy Old Style" panose="02020502050305020303" pitchFamily="18" charset="0"/>
              </a:rPr>
              <a:t>Banyak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kita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tolak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permintaan</a:t>
            </a:r>
            <a:r>
              <a:rPr lang="en-GB" sz="2000" dirty="0">
                <a:latin typeface="Goudy Old Style" panose="02020502050305020303" pitchFamily="18" charset="0"/>
              </a:rPr>
              <a:t> durian, </a:t>
            </a:r>
            <a:r>
              <a:rPr lang="en-GB" sz="2000" dirty="0" err="1">
                <a:latin typeface="Goudy Old Style" panose="02020502050305020303" pitchFamily="18" charset="0"/>
              </a:rPr>
              <a:t>takut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kecewa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pembelinya</a:t>
            </a:r>
            <a:r>
              <a:rPr lang="en-GB" sz="2000" dirty="0">
                <a:latin typeface="Goudy Old Style" panose="02020502050305020303" pitchFamily="18" charset="0"/>
              </a:rPr>
              <a:t>," </a:t>
            </a:r>
            <a:r>
              <a:rPr lang="en-GB" sz="2000" dirty="0" err="1">
                <a:latin typeface="Goudy Old Style" panose="02020502050305020303" pitchFamily="18" charset="0"/>
              </a:rPr>
              <a:t>katanya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 err="1">
                <a:latin typeface="Goudy Old Style" panose="02020502050305020303" pitchFamily="18" charset="0"/>
              </a:rPr>
              <a:t>Dikatakannya</a:t>
            </a:r>
            <a:r>
              <a:rPr lang="en-GB" sz="2000" dirty="0">
                <a:latin typeface="Goudy Old Style" panose="02020502050305020303" pitchFamily="18" charset="0"/>
              </a:rPr>
              <a:t>, 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ia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dapatkan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dari</a:t>
            </a:r>
            <a:r>
              <a:rPr lang="en-GB" sz="2000" dirty="0">
                <a:latin typeface="Goudy Old Style" panose="02020502050305020303" pitchFamily="18" charset="0"/>
              </a:rPr>
              <a:t> para </a:t>
            </a:r>
            <a:r>
              <a:rPr lang="en-GB" sz="2000" dirty="0" err="1">
                <a:latin typeface="Goudy Old Style" panose="02020502050305020303" pitchFamily="18" charset="0"/>
              </a:rPr>
              <a:t>petani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sekitar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rumahnya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jadi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sentra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penghasil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varietas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lokal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 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ia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berharap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mampu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meraup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untung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berlipat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musim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mulai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Januari</a:t>
            </a:r>
            <a:r>
              <a:rPr lang="en-GB" sz="2000" dirty="0">
                <a:latin typeface="Goudy Old Style" panose="02020502050305020303" pitchFamily="18" charset="0"/>
              </a:rPr>
              <a:t>  </a:t>
            </a:r>
            <a:r>
              <a:rPr lang="en-GB" sz="2000" dirty="0" err="1">
                <a:latin typeface="Goudy Old Style" panose="02020502050305020303" pitchFamily="18" charset="0"/>
              </a:rPr>
              <a:t>hingga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Februari</a:t>
            </a:r>
            <a:r>
              <a:rPr lang="en-GB" sz="2000" dirty="0">
                <a:latin typeface="Goudy Old Style" panose="02020502050305020303" pitchFamily="18" charset="0"/>
              </a:rPr>
              <a:t> 2020. </a:t>
            </a:r>
            <a:r>
              <a:rPr lang="en-GB" sz="2000" dirty="0" err="1">
                <a:latin typeface="Goudy Old Style" panose="02020502050305020303" pitchFamily="18" charset="0"/>
              </a:rPr>
              <a:t>Sementara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ia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mampu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meraup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omzet</a:t>
            </a:r>
            <a:r>
              <a:rPr lang="en-GB" sz="2000" dirty="0">
                <a:latin typeface="Goudy Old Style" panose="02020502050305020303" pitchFamily="18" charset="0"/>
              </a:rPr>
              <a:t> Rp500 </a:t>
            </a:r>
            <a:r>
              <a:rPr lang="en-GB" sz="2000" dirty="0" err="1">
                <a:latin typeface="Goudy Old Style" panose="02020502050305020303" pitchFamily="18" charset="0"/>
              </a:rPr>
              <a:t>ribu</a:t>
            </a:r>
            <a:r>
              <a:rPr lang="en-GB" sz="2000" dirty="0">
                <a:latin typeface="Goudy Old Style" panose="02020502050305020303" pitchFamily="18" charset="0"/>
              </a:rPr>
              <a:t> per </a:t>
            </a:r>
            <a:r>
              <a:rPr lang="en-GB" sz="2000" dirty="0" err="1">
                <a:latin typeface="Goudy Old Style" panose="02020502050305020303" pitchFamily="18" charset="0"/>
              </a:rPr>
              <a:t>pekannya</a:t>
            </a:r>
            <a:r>
              <a:rPr lang="en-GB" sz="2000" dirty="0">
                <a:latin typeface="Goudy Old Style" panose="02020502050305020303" pitchFamily="18" charset="0"/>
              </a:rPr>
              <a:t>. Dan </a:t>
            </a:r>
            <a:r>
              <a:rPr lang="en-GB" sz="2000" dirty="0" err="1">
                <a:latin typeface="Goudy Old Style" panose="02020502050305020303" pitchFamily="18" charset="0"/>
              </a:rPr>
              <a:t>mampu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menjual</a:t>
            </a:r>
            <a:r>
              <a:rPr lang="en-GB" sz="2000" dirty="0">
                <a:latin typeface="Goudy Old Style" panose="02020502050305020303" pitchFamily="18" charset="0"/>
              </a:rPr>
              <a:t> 50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setiap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harinya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"</a:t>
            </a:r>
            <a:r>
              <a:rPr lang="en-GB" sz="2000" dirty="0" err="1">
                <a:latin typeface="Goudy Old Style" panose="02020502050305020303" pitchFamily="18" charset="0"/>
              </a:rPr>
              <a:t>Kalau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kualitas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duriannya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bagus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bisa</a:t>
            </a:r>
            <a:r>
              <a:rPr lang="en-GB" sz="2000" dirty="0">
                <a:latin typeface="Goudy Old Style" panose="02020502050305020303" pitchFamily="18" charset="0"/>
              </a:rPr>
              <a:t> 100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laku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dan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untungnya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bisa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dua</a:t>
            </a:r>
            <a:r>
              <a:rPr lang="en-GB" sz="2000" dirty="0">
                <a:latin typeface="Goudy Old Style" panose="02020502050305020303" pitchFamily="18" charset="0"/>
              </a:rPr>
              <a:t> kali </a:t>
            </a:r>
            <a:r>
              <a:rPr lang="en-GB" sz="2000" dirty="0" err="1">
                <a:latin typeface="Goudy Old Style" panose="02020502050305020303" pitchFamily="18" charset="0"/>
              </a:rPr>
              <a:t>lipat</a:t>
            </a:r>
            <a:r>
              <a:rPr lang="en-GB" sz="2000" dirty="0">
                <a:latin typeface="Goudy Old Style" panose="02020502050305020303" pitchFamily="18" charset="0"/>
              </a:rPr>
              <a:t>, </a:t>
            </a:r>
            <a:r>
              <a:rPr lang="en-GB" sz="2000" dirty="0" err="1">
                <a:latin typeface="Goudy Old Style" panose="02020502050305020303" pitchFamily="18" charset="0"/>
              </a:rPr>
              <a:t>tapi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tahun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ini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untungnya</a:t>
            </a:r>
            <a:r>
              <a:rPr lang="en-GB" sz="2000" dirty="0">
                <a:latin typeface="Goudy Old Style" panose="02020502050305020303" pitchFamily="18" charset="0"/>
              </a:rPr>
              <a:t> tipis, </a:t>
            </a:r>
            <a:r>
              <a:rPr lang="en-GB" sz="2000" dirty="0" err="1">
                <a:latin typeface="Goudy Old Style" panose="02020502050305020303" pitchFamily="18" charset="0"/>
              </a:rPr>
              <a:t>tapi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lumayanlah</a:t>
            </a:r>
            <a:r>
              <a:rPr lang="en-GB" sz="2000" dirty="0">
                <a:latin typeface="Goudy Old Style" panose="02020502050305020303" pitchFamily="18" charset="0"/>
              </a:rPr>
              <a:t>," </a:t>
            </a:r>
            <a:r>
              <a:rPr lang="en-GB" sz="2000" dirty="0" err="1">
                <a:latin typeface="Goudy Old Style" panose="02020502050305020303" pitchFamily="18" charset="0"/>
              </a:rPr>
              <a:t>imbuhnya</a:t>
            </a:r>
            <a:r>
              <a:rPr lang="en-GB" sz="2000" dirty="0">
                <a:latin typeface="Goudy Old Style" panose="020205020503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latin typeface="Goudy Old Style" panose="02020502050305020303" pitchFamily="18" charset="0"/>
              </a:rPr>
              <a:t> </a:t>
            </a:r>
          </a:p>
          <a:p>
            <a:pPr marL="0" indent="0">
              <a:buNone/>
            </a:pPr>
            <a:endParaRPr lang="en-GB" sz="2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3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3824"/>
            <a:ext cx="11963400" cy="654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err="1">
                <a:latin typeface="Goudy Old Style" panose="02020502050305020303" pitchFamily="18" charset="0"/>
              </a:rPr>
              <a:t>Pertanyaan</a:t>
            </a:r>
            <a:r>
              <a:rPr lang="en-GB" sz="2000" b="1" dirty="0">
                <a:latin typeface="Goudy Old Style" panose="02020502050305020303" pitchFamily="18" charset="0"/>
              </a:rPr>
              <a:t>: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latin typeface="Goudy Old Style" panose="02020502050305020303" pitchFamily="18" charset="0"/>
              </a:rPr>
              <a:t>Hal </a:t>
            </a:r>
            <a:r>
              <a:rPr lang="en-GB" sz="2000" dirty="0" err="1">
                <a:latin typeface="Goudy Old Style" panose="02020502050305020303" pitchFamily="18" charset="0"/>
              </a:rPr>
              <a:t>apa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menyebabkan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penawaran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akan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buah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meningkat</a:t>
            </a:r>
            <a:r>
              <a:rPr lang="en-GB" sz="2000" dirty="0">
                <a:latin typeface="Goudy Old Style" panose="02020502050305020303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err="1">
                <a:latin typeface="Goudy Old Style" panose="02020502050305020303" pitchFamily="18" charset="0"/>
              </a:rPr>
              <a:t>Dampak-dampak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positif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apa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saja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terjadi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penawaran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meningkat</a:t>
            </a:r>
            <a:r>
              <a:rPr lang="en-GB" sz="2000" dirty="0">
                <a:latin typeface="Goudy Old Style" panose="02020502050305020303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err="1">
                <a:latin typeface="Goudy Old Style" panose="02020502050305020303" pitchFamily="18" charset="0"/>
              </a:rPr>
              <a:t>Dampak-dampak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negatif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apa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saja</a:t>
            </a:r>
            <a:r>
              <a:rPr lang="en-GB" sz="2000" dirty="0">
                <a:latin typeface="Goudy Old Style" panose="02020502050305020303" pitchFamily="18" charset="0"/>
              </a:rPr>
              <a:t> yang </a:t>
            </a:r>
            <a:r>
              <a:rPr lang="en-GB" sz="2000" dirty="0" err="1">
                <a:latin typeface="Goudy Old Style" panose="02020502050305020303" pitchFamily="18" charset="0"/>
              </a:rPr>
              <a:t>terjadi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saat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penawaran</a:t>
            </a:r>
            <a:r>
              <a:rPr lang="en-GB" sz="2000" dirty="0">
                <a:latin typeface="Goudy Old Style" panose="02020502050305020303" pitchFamily="18" charset="0"/>
              </a:rPr>
              <a:t> durian </a:t>
            </a:r>
            <a:r>
              <a:rPr lang="en-GB" sz="2000" dirty="0" err="1">
                <a:latin typeface="Goudy Old Style" panose="02020502050305020303" pitchFamily="18" charset="0"/>
              </a:rPr>
              <a:t>meningkat</a:t>
            </a:r>
            <a:r>
              <a:rPr lang="en-GB" sz="2000" dirty="0">
                <a:latin typeface="Goudy Old Style" panose="02020502050305020303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err="1">
                <a:latin typeface="Goudy Old Style" panose="02020502050305020303" pitchFamily="18" charset="0"/>
              </a:rPr>
              <a:t>Bagaimana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pendapat</a:t>
            </a:r>
            <a:r>
              <a:rPr lang="en-GB" sz="2000" dirty="0">
                <a:latin typeface="Goudy Old Style" panose="02020502050305020303" pitchFamily="18" charset="0"/>
              </a:rPr>
              <a:t> kalian </a:t>
            </a:r>
            <a:r>
              <a:rPr lang="en-GB" sz="2000" dirty="0" err="1">
                <a:latin typeface="Goudy Old Style" panose="02020502050305020303" pitchFamily="18" charset="0"/>
              </a:rPr>
              <a:t>dengan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harga</a:t>
            </a:r>
            <a:r>
              <a:rPr lang="en-GB" sz="2000" dirty="0">
                <a:latin typeface="Goudy Old Style" panose="02020502050305020303" pitchFamily="18" charset="0"/>
              </a:rPr>
              <a:t> durian yang </a:t>
            </a:r>
            <a:r>
              <a:rPr lang="en-GB" sz="2000" dirty="0" err="1">
                <a:latin typeface="Goudy Old Style" panose="02020502050305020303" pitchFamily="18" charset="0"/>
              </a:rPr>
              <a:t>murah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jika</a:t>
            </a:r>
            <a:r>
              <a:rPr lang="en-GB" sz="2000" dirty="0">
                <a:latin typeface="Goudy Old Style" panose="02020502050305020303" pitchFamily="18" charset="0"/>
              </a:rPr>
              <a:t> kalian </a:t>
            </a:r>
            <a:r>
              <a:rPr lang="en-GB" sz="2000" dirty="0" err="1">
                <a:latin typeface="Goudy Old Style" panose="02020502050305020303" pitchFamily="18" charset="0"/>
              </a:rPr>
              <a:t>sebagai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seorang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pembeli</a:t>
            </a:r>
            <a:r>
              <a:rPr lang="en-GB" sz="2000" dirty="0">
                <a:latin typeface="Goudy Old Style" panose="02020502050305020303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err="1">
                <a:latin typeface="Goudy Old Style" panose="02020502050305020303" pitchFamily="18" charset="0"/>
              </a:rPr>
              <a:t>Bagaimana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pendapat</a:t>
            </a:r>
            <a:r>
              <a:rPr lang="en-GB" sz="2000" dirty="0">
                <a:latin typeface="Goudy Old Style" panose="02020502050305020303" pitchFamily="18" charset="0"/>
              </a:rPr>
              <a:t> kalian </a:t>
            </a:r>
            <a:r>
              <a:rPr lang="en-GB" sz="2000" dirty="0" err="1">
                <a:latin typeface="Goudy Old Style" panose="02020502050305020303" pitchFamily="18" charset="0"/>
              </a:rPr>
              <a:t>dengan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harga</a:t>
            </a:r>
            <a:r>
              <a:rPr lang="en-GB" sz="2000" dirty="0">
                <a:latin typeface="Goudy Old Style" panose="02020502050305020303" pitchFamily="18" charset="0"/>
              </a:rPr>
              <a:t> durian yang </a:t>
            </a:r>
            <a:r>
              <a:rPr lang="en-GB" sz="2000" dirty="0" err="1">
                <a:latin typeface="Goudy Old Style" panose="02020502050305020303" pitchFamily="18" charset="0"/>
              </a:rPr>
              <a:t>murah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jika</a:t>
            </a:r>
            <a:r>
              <a:rPr lang="en-GB" sz="2000" dirty="0">
                <a:latin typeface="Goudy Old Style" panose="02020502050305020303" pitchFamily="18" charset="0"/>
              </a:rPr>
              <a:t> kalian </a:t>
            </a:r>
            <a:r>
              <a:rPr lang="en-GB" sz="2000" dirty="0" err="1">
                <a:latin typeface="Goudy Old Style" panose="02020502050305020303" pitchFamily="18" charset="0"/>
              </a:rPr>
              <a:t>sebagai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seorang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penjual</a:t>
            </a:r>
            <a:r>
              <a:rPr lang="en-GB" sz="2000" dirty="0">
                <a:latin typeface="Goudy Old Style" panose="02020502050305020303" pitchFamily="18" charset="0"/>
              </a:rPr>
              <a:t>?</a:t>
            </a:r>
          </a:p>
          <a:p>
            <a:pPr marL="0" indent="0">
              <a:buNone/>
            </a:pPr>
            <a:endParaRPr lang="en-GB" sz="2000" dirty="0" smtClean="0">
              <a:latin typeface="Goudy Old Style" panose="02020502050305020303" pitchFamily="18" charset="0"/>
            </a:endParaRPr>
          </a:p>
          <a:p>
            <a:pPr marL="901700" indent="-901700">
              <a:buNone/>
            </a:pPr>
            <a:r>
              <a:rPr lang="en-GB" sz="2000" b="1" dirty="0" err="1">
                <a:latin typeface="Goudy Old Style" panose="02020502050305020303" pitchFamily="18" charset="0"/>
              </a:rPr>
              <a:t>Catatan</a:t>
            </a:r>
            <a:r>
              <a:rPr lang="en-GB" sz="2000" b="1" dirty="0">
                <a:latin typeface="Goudy Old Style" panose="02020502050305020303" pitchFamily="18" charset="0"/>
              </a:rPr>
              <a:t>: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jawaban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diketik</a:t>
            </a:r>
            <a:r>
              <a:rPr lang="en-GB" sz="2000" dirty="0">
                <a:latin typeface="Goudy Old Style" panose="02020502050305020303" pitchFamily="18" charset="0"/>
              </a:rPr>
              <a:t> di </a:t>
            </a:r>
            <a:r>
              <a:rPr lang="en-GB" sz="2000" dirty="0" err="1">
                <a:latin typeface="Goudy Old Style" panose="02020502050305020303" pitchFamily="18" charset="0"/>
              </a:rPr>
              <a:t>Ms.</a:t>
            </a:r>
            <a:r>
              <a:rPr lang="en-GB" sz="2000" dirty="0">
                <a:latin typeface="Goudy Old Style" panose="02020502050305020303" pitchFamily="18" charset="0"/>
              </a:rPr>
              <a:t> Word </a:t>
            </a:r>
            <a:r>
              <a:rPr lang="en-GB" sz="2000" dirty="0" err="1">
                <a:latin typeface="Goudy Old Style" panose="02020502050305020303" pitchFamily="18" charset="0"/>
              </a:rPr>
              <a:t>dan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kirim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ke</a:t>
            </a:r>
            <a:r>
              <a:rPr lang="en-GB" sz="2000" dirty="0">
                <a:latin typeface="Goudy Old Style" panose="02020502050305020303" pitchFamily="18" charset="0"/>
              </a:rPr>
              <a:t> email: </a:t>
            </a:r>
            <a:r>
              <a:rPr lang="en-GB" sz="2000" u="sng" dirty="0">
                <a:latin typeface="Goudy Old Style" panose="02020502050305020303" pitchFamily="18" charset="0"/>
                <a:hlinkClick r:id="rId2"/>
              </a:rPr>
              <a:t>herry23istanto@gmail.com</a:t>
            </a:r>
            <a:r>
              <a:rPr lang="en-GB" sz="2000" dirty="0">
                <a:latin typeface="Goudy Old Style" panose="02020502050305020303" pitchFamily="18" charset="0"/>
              </a:rPr>
              <a:t> paling </a:t>
            </a:r>
            <a:r>
              <a:rPr lang="en-GB" sz="2000" dirty="0" err="1">
                <a:latin typeface="Goudy Old Style" panose="02020502050305020303" pitchFamily="18" charset="0"/>
              </a:rPr>
              <a:t>lambat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senin</a:t>
            </a:r>
            <a:r>
              <a:rPr lang="en-GB" sz="2000" dirty="0">
                <a:latin typeface="Goudy Old Style" panose="02020502050305020303" pitchFamily="18" charset="0"/>
              </a:rPr>
              <a:t> (30 </a:t>
            </a:r>
            <a:r>
              <a:rPr lang="en-GB" sz="2000" dirty="0" err="1">
                <a:latin typeface="Goudy Old Style" panose="02020502050305020303" pitchFamily="18" charset="0"/>
              </a:rPr>
              <a:t>Maret</a:t>
            </a:r>
            <a:r>
              <a:rPr lang="en-GB" sz="2000" dirty="0">
                <a:latin typeface="Goudy Old Style" panose="02020502050305020303" pitchFamily="18" charset="0"/>
              </a:rPr>
              <a:t> 2020), </a:t>
            </a:r>
            <a:r>
              <a:rPr lang="en-GB" sz="2000" dirty="0" err="1">
                <a:latin typeface="Goudy Old Style" panose="02020502050305020303" pitchFamily="18" charset="0"/>
              </a:rPr>
              <a:t>dengan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err="1">
                <a:latin typeface="Goudy Old Style" panose="02020502050305020303" pitchFamily="18" charset="0"/>
              </a:rPr>
              <a:t>nama</a:t>
            </a:r>
            <a:r>
              <a:rPr lang="en-GB" sz="2000" dirty="0">
                <a:latin typeface="Goudy Old Style" panose="02020502050305020303" pitchFamily="18" charset="0"/>
              </a:rPr>
              <a:t> file: </a:t>
            </a:r>
            <a:r>
              <a:rPr lang="en-GB" sz="2000" dirty="0" err="1">
                <a:latin typeface="Goudy Old Style" panose="02020502050305020303" pitchFamily="18" charset="0"/>
              </a:rPr>
              <a:t>Nama</a:t>
            </a:r>
            <a:r>
              <a:rPr lang="en-GB" sz="2000" dirty="0">
                <a:latin typeface="Goudy Old Style" panose="02020502050305020303" pitchFamily="18" charset="0"/>
              </a:rPr>
              <a:t>/</a:t>
            </a:r>
            <a:r>
              <a:rPr lang="en-GB" sz="2000" dirty="0" err="1">
                <a:latin typeface="Goudy Old Style" panose="02020502050305020303" pitchFamily="18" charset="0"/>
              </a:rPr>
              <a:t>Kelas</a:t>
            </a:r>
            <a:r>
              <a:rPr lang="en-GB" sz="2000" dirty="0">
                <a:latin typeface="Goudy Old Style" panose="02020502050305020303" pitchFamily="18" charset="0"/>
              </a:rPr>
              <a:t>/No. </a:t>
            </a:r>
            <a:r>
              <a:rPr lang="en-GB" sz="2000" dirty="0" err="1">
                <a:latin typeface="Goudy Old Style" panose="02020502050305020303" pitchFamily="18" charset="0"/>
              </a:rPr>
              <a:t>Absen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endParaRPr lang="en-GB" sz="2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1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444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Devanagari</vt:lpstr>
      <vt:lpstr>Adobe Garamond Pro Bold</vt:lpstr>
      <vt:lpstr>Arial</vt:lpstr>
      <vt:lpstr>Calibri</vt:lpstr>
      <vt:lpstr>Calibri Light</vt:lpstr>
      <vt:lpstr>Goudy Old Style</vt:lpstr>
      <vt:lpstr>Office Theme</vt:lpstr>
      <vt:lpstr>PENAWARAN (SUPPLY)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PENAWARAN (SUPPLY)</dc:title>
  <dc:creator>user</dc:creator>
  <cp:lastModifiedBy>user</cp:lastModifiedBy>
  <cp:revision>3</cp:revision>
  <dcterms:created xsi:type="dcterms:W3CDTF">2020-03-23T01:37:11Z</dcterms:created>
  <dcterms:modified xsi:type="dcterms:W3CDTF">2020-03-23T02:30:47Z</dcterms:modified>
</cp:coreProperties>
</file>