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83" r:id="rId5"/>
    <p:sldId id="286" r:id="rId6"/>
    <p:sldId id="287" r:id="rId7"/>
    <p:sldId id="260" r:id="rId8"/>
    <p:sldId id="292" r:id="rId9"/>
    <p:sldId id="288" r:id="rId10"/>
    <p:sldId id="289" r:id="rId11"/>
    <p:sldId id="291" r:id="rId12"/>
    <p:sldId id="293" r:id="rId13"/>
    <p:sldId id="299" r:id="rId14"/>
    <p:sldId id="295" r:id="rId15"/>
    <p:sldId id="294" r:id="rId16"/>
    <p:sldId id="297" r:id="rId17"/>
    <p:sldId id="298" r:id="rId18"/>
    <p:sldId id="296" r:id="rId19"/>
    <p:sldId id="308" r:id="rId20"/>
    <p:sldId id="309" r:id="rId21"/>
    <p:sldId id="307" r:id="rId22"/>
    <p:sldId id="304" r:id="rId23"/>
    <p:sldId id="305" r:id="rId24"/>
    <p:sldId id="300" r:id="rId25"/>
    <p:sldId id="301" r:id="rId26"/>
    <p:sldId id="306" r:id="rId27"/>
    <p:sldId id="311" r:id="rId28"/>
    <p:sldId id="3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85794" autoAdjust="0"/>
  </p:normalViewPr>
  <p:slideViewPr>
    <p:cSldViewPr snapToGrid="0">
      <p:cViewPr varScale="1">
        <p:scale>
          <a:sx n="61" d="100"/>
          <a:sy n="61" d="100"/>
        </p:scale>
        <p:origin x="106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88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t>2020-02-03</a:t>
            </a:fld>
            <a:endParaRPr lang="en-ZA" dirty="0"/>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ZA" smtClean="0"/>
              <a:t>2020-02-03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ZA" smtClean="0"/>
              <a:t>‹#›</a:t>
            </a:fld>
            <a:endParaRPr lang="en-ZA"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xmlns=""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ZA" dirty="0">
              <a:solidFill>
                <a:schemeClr val="tx1"/>
              </a:solidFill>
            </a:endParaRPr>
          </a:p>
        </p:txBody>
      </p:sp>
      <p:sp>
        <p:nvSpPr>
          <p:cNvPr id="12" name="Content Placeholder 2">
            <a:extLst>
              <a:ext uri="{FF2B5EF4-FFF2-40B4-BE49-F238E27FC236}">
                <a16:creationId xmlns:a16="http://schemas.microsoft.com/office/drawing/2014/main" xmlns="" id="{70C5F94B-D0C9-41CA-8885-CBEA4C917545}"/>
              </a:ext>
            </a:extLst>
          </p:cNvPr>
          <p:cNvSpPr>
            <a:spLocks noGrp="1"/>
          </p:cNvSpPr>
          <p:nvPr>
            <p:ph idx="13"/>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a:extLst>
              <a:ext uri="{FF2B5EF4-FFF2-40B4-BE49-F238E27FC236}">
                <a16:creationId xmlns:a16="http://schemas.microsoft.com/office/drawing/2014/main" xmlns="" id="{9562CB52-4C6A-4211-B67A-762BFD7F8FF3}"/>
              </a:ext>
            </a:extLst>
          </p:cNvPr>
          <p:cNvSpPr>
            <a:spLocks noGrp="1"/>
          </p:cNvSpPr>
          <p:nvPr>
            <p:ph type="ftr" sz="quarter" idx="14"/>
          </p:nvPr>
        </p:nvSpPr>
        <p:spPr/>
        <p:txBody>
          <a:bodyPr/>
          <a:lstStyle/>
          <a:p>
            <a:endParaRPr lang="en-ZA" dirty="0"/>
          </a:p>
        </p:txBody>
      </p:sp>
      <p:sp>
        <p:nvSpPr>
          <p:cNvPr id="6" name="Slide Number Placeholder 5">
            <a:extLst>
              <a:ext uri="{FF2B5EF4-FFF2-40B4-BE49-F238E27FC236}">
                <a16:creationId xmlns:a16="http://schemas.microsoft.com/office/drawing/2014/main" xmlns=""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smtClean="0"/>
              <a:pPr/>
              <a:t>‹#›</a:t>
            </a:fld>
            <a:endParaRPr lang="en-US" dirty="0"/>
          </a:p>
        </p:txBody>
      </p:sp>
      <p:sp>
        <p:nvSpPr>
          <p:cNvPr id="23" name="Picture Placeholder 22">
            <a:extLst>
              <a:ext uri="{FF2B5EF4-FFF2-40B4-BE49-F238E27FC236}">
                <a16:creationId xmlns:a16="http://schemas.microsoft.com/office/drawing/2014/main" xmlns=""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ZA" dirty="0"/>
              <a:t>Insert or Drag &amp; Drop </a:t>
            </a:r>
            <a:br>
              <a:rPr lang="en-ZA" dirty="0"/>
            </a:br>
            <a:r>
              <a:rPr lang="en-ZA" dirty="0"/>
              <a:t>Your Photo</a:t>
            </a:r>
          </a:p>
        </p:txBody>
      </p:sp>
      <p:sp>
        <p:nvSpPr>
          <p:cNvPr id="20" name="Title 1">
            <a:extLst>
              <a:ext uri="{FF2B5EF4-FFF2-40B4-BE49-F238E27FC236}">
                <a16:creationId xmlns:a16="http://schemas.microsoft.com/office/drawing/2014/main" xmlns=""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dirty="0"/>
              <a:t>Slide Title</a:t>
            </a:r>
            <a:endParaRPr lang="en-ZA" dirty="0"/>
          </a:p>
        </p:txBody>
      </p:sp>
      <p:sp>
        <p:nvSpPr>
          <p:cNvPr id="21" name="Subtitle 2">
            <a:extLst>
              <a:ext uri="{FF2B5EF4-FFF2-40B4-BE49-F238E27FC236}">
                <a16:creationId xmlns:a16="http://schemas.microsoft.com/office/drawing/2014/main" xmlns=""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pic>
        <p:nvPicPr>
          <p:cNvPr id="24" name="Picture 23">
            <a:extLst>
              <a:ext uri="{FF2B5EF4-FFF2-40B4-BE49-F238E27FC236}">
                <a16:creationId xmlns:a16="http://schemas.microsoft.com/office/drawing/2014/main" xmlns=""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xmlns=""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23" name="Freeform: Shape 22">
              <a:extLst>
                <a:ext uri="{FF2B5EF4-FFF2-40B4-BE49-F238E27FC236}">
                  <a16:creationId xmlns:a16="http://schemas.microsoft.com/office/drawing/2014/main" xmlns=""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grpSp>
      <p:sp>
        <p:nvSpPr>
          <p:cNvPr id="10" name="Content Placeholder 2">
            <a:extLst>
              <a:ext uri="{FF2B5EF4-FFF2-40B4-BE49-F238E27FC236}">
                <a16:creationId xmlns:a16="http://schemas.microsoft.com/office/drawing/2014/main" xmlns=""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dirty="0"/>
              <a:t>Section 1 Title</a:t>
            </a:r>
            <a:endParaRPr lang="en-ZA" dirty="0"/>
          </a:p>
        </p:txBody>
      </p:sp>
      <p:sp>
        <p:nvSpPr>
          <p:cNvPr id="6" name="Content Placeholder 2">
            <a:extLst>
              <a:ext uri="{FF2B5EF4-FFF2-40B4-BE49-F238E27FC236}">
                <a16:creationId xmlns:a16="http://schemas.microsoft.com/office/drawing/2014/main" xmlns="" id="{D79DF38F-893A-4CE0-B168-9FAA1D01B8D7}"/>
              </a:ext>
            </a:extLst>
          </p:cNvPr>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1" name="Content Placeholder 2">
            <a:extLst>
              <a:ext uri="{FF2B5EF4-FFF2-40B4-BE49-F238E27FC236}">
                <a16:creationId xmlns:a16="http://schemas.microsoft.com/office/drawing/2014/main" xmlns=""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dirty="0"/>
              <a:t>Section 2 Title</a:t>
            </a:r>
            <a:endParaRPr lang="en-ZA" dirty="0"/>
          </a:p>
        </p:txBody>
      </p:sp>
      <p:sp>
        <p:nvSpPr>
          <p:cNvPr id="8" name="Content Placeholder 2">
            <a:extLst>
              <a:ext uri="{FF2B5EF4-FFF2-40B4-BE49-F238E27FC236}">
                <a16:creationId xmlns:a16="http://schemas.microsoft.com/office/drawing/2014/main" xmlns="" id="{22F46232-3721-4BC5-BEB7-E61D878D79FA}"/>
              </a:ext>
            </a:extLst>
          </p:cNvPr>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ntent Placeholder 2">
            <a:extLst>
              <a:ext uri="{FF2B5EF4-FFF2-40B4-BE49-F238E27FC236}">
                <a16:creationId xmlns:a16="http://schemas.microsoft.com/office/drawing/2014/main" xmlns=""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dirty="0"/>
              <a:t>Section 3 Title</a:t>
            </a:r>
            <a:endParaRPr lang="en-ZA" dirty="0"/>
          </a:p>
        </p:txBody>
      </p:sp>
      <p:sp>
        <p:nvSpPr>
          <p:cNvPr id="9" name="Content Placeholder 2">
            <a:extLst>
              <a:ext uri="{FF2B5EF4-FFF2-40B4-BE49-F238E27FC236}">
                <a16:creationId xmlns:a16="http://schemas.microsoft.com/office/drawing/2014/main" xmlns="" id="{23CB58AD-849B-4714-8D57-C5C56343A24C}"/>
              </a:ext>
            </a:extLst>
          </p:cNvPr>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Title 3">
            <a:extLst>
              <a:ext uri="{FF2B5EF4-FFF2-40B4-BE49-F238E27FC236}">
                <a16:creationId xmlns:a16="http://schemas.microsoft.com/office/drawing/2014/main" xmlns="" id="{F23BA81C-7A11-4162-B12D-09C177941F54}"/>
              </a:ext>
            </a:extLst>
          </p:cNvPr>
          <p:cNvSpPr>
            <a:spLocks noGrp="1"/>
          </p:cNvSpPr>
          <p:nvPr>
            <p:ph type="title"/>
          </p:nvPr>
        </p:nvSpPr>
        <p:spPr/>
        <p:txBody>
          <a:bodyPr/>
          <a:lstStyle/>
          <a:p>
            <a:r>
              <a:rPr lang="en-US" smtClean="0"/>
              <a:t>Click to edit Master title style</a:t>
            </a:r>
            <a:endParaRPr lang="en-ZA"/>
          </a:p>
        </p:txBody>
      </p:sp>
      <p:sp>
        <p:nvSpPr>
          <p:cNvPr id="7" name="Footer Placeholder 6">
            <a:extLst>
              <a:ext uri="{FF2B5EF4-FFF2-40B4-BE49-F238E27FC236}">
                <a16:creationId xmlns:a16="http://schemas.microsoft.com/office/drawing/2014/main" xmlns="" id="{CA1EBB99-4F8E-4B62-91DA-789AF746F861}"/>
              </a:ext>
            </a:extLst>
          </p:cNvPr>
          <p:cNvSpPr>
            <a:spLocks noGrp="1"/>
          </p:cNvSpPr>
          <p:nvPr>
            <p:ph type="ftr" sz="quarter" idx="19"/>
          </p:nvPr>
        </p:nvSpPr>
        <p:spPr/>
        <p:txBody>
          <a:bodyPr/>
          <a:lstStyle/>
          <a:p>
            <a:endParaRPr lang="en-ZA" dirty="0"/>
          </a:p>
        </p:txBody>
      </p:sp>
      <p:sp>
        <p:nvSpPr>
          <p:cNvPr id="16" name="Slide Number Placeholder 15">
            <a:extLst>
              <a:ext uri="{FF2B5EF4-FFF2-40B4-BE49-F238E27FC236}">
                <a16:creationId xmlns:a16="http://schemas.microsoft.com/office/drawing/2014/main" xmlns=""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smtClean="0"/>
              <a:pPr/>
              <a:t>‹#›</a:t>
            </a:fld>
            <a:endParaRPr lang="en-US" dirty="0"/>
          </a:p>
        </p:txBody>
      </p:sp>
      <p:sp>
        <p:nvSpPr>
          <p:cNvPr id="17" name="Text Placeholder 4">
            <a:extLst>
              <a:ext uri="{FF2B5EF4-FFF2-40B4-BE49-F238E27FC236}">
                <a16:creationId xmlns:a16="http://schemas.microsoft.com/office/drawing/2014/main" xmlns=""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24" name="Freeform: Shape 23">
            <a:extLst>
              <a:ext uri="{FF2B5EF4-FFF2-40B4-BE49-F238E27FC236}">
                <a16:creationId xmlns:a16="http://schemas.microsoft.com/office/drawing/2014/main" xmlns=""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26" name="Arrow: Right 25">
            <a:extLst>
              <a:ext uri="{FF2B5EF4-FFF2-40B4-BE49-F238E27FC236}">
                <a16:creationId xmlns:a16="http://schemas.microsoft.com/office/drawing/2014/main" xmlns=""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Freeform: Shape 27">
            <a:extLst>
              <a:ext uri="{FF2B5EF4-FFF2-40B4-BE49-F238E27FC236}">
                <a16:creationId xmlns:a16="http://schemas.microsoft.com/office/drawing/2014/main" xmlns=""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29" name="Arrow: Right 28">
            <a:extLst>
              <a:ext uri="{FF2B5EF4-FFF2-40B4-BE49-F238E27FC236}">
                <a16:creationId xmlns:a16="http://schemas.microsoft.com/office/drawing/2014/main" xmlns=""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xmlns=""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xmlns=""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dirty="0"/>
              <a:t>Year</a:t>
            </a:r>
            <a:endParaRPr lang="en-ZA" dirty="0"/>
          </a:p>
        </p:txBody>
      </p:sp>
      <p:sp>
        <p:nvSpPr>
          <p:cNvPr id="15" name="Text Placeholder 10">
            <a:extLst>
              <a:ext uri="{FF2B5EF4-FFF2-40B4-BE49-F238E27FC236}">
                <a16:creationId xmlns:a16="http://schemas.microsoft.com/office/drawing/2014/main" xmlns=""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xmlns=""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xmlns=""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xmlns=""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xmlns=""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dirty="0"/>
              <a:t>Year</a:t>
            </a:r>
            <a:endParaRPr lang="en-ZA" dirty="0"/>
          </a:p>
        </p:txBody>
      </p:sp>
      <p:sp>
        <p:nvSpPr>
          <p:cNvPr id="20" name="Text Placeholder 10">
            <a:extLst>
              <a:ext uri="{FF2B5EF4-FFF2-40B4-BE49-F238E27FC236}">
                <a16:creationId xmlns:a16="http://schemas.microsoft.com/office/drawing/2014/main" xmlns=""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xmlns=""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xmlns=""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xmlns=""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xmlns=""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xmlns=""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xmlns=""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xmlns=""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xmlns=""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xmlns=""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xmlns=""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xmlns=""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xmlns=""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xmlns=""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xmlns=""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5" name="Text Placeholder 10">
            <a:extLst>
              <a:ext uri="{FF2B5EF4-FFF2-40B4-BE49-F238E27FC236}">
                <a16:creationId xmlns:a16="http://schemas.microsoft.com/office/drawing/2014/main" xmlns=""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6" name="Text Placeholder 10">
            <a:extLst>
              <a:ext uri="{FF2B5EF4-FFF2-40B4-BE49-F238E27FC236}">
                <a16:creationId xmlns:a16="http://schemas.microsoft.com/office/drawing/2014/main" xmlns=""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7" name="Text Placeholder 10">
            <a:extLst>
              <a:ext uri="{FF2B5EF4-FFF2-40B4-BE49-F238E27FC236}">
                <a16:creationId xmlns:a16="http://schemas.microsoft.com/office/drawing/2014/main" xmlns=""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40" name="Text Placeholder 3">
            <a:extLst>
              <a:ext uri="{FF2B5EF4-FFF2-40B4-BE49-F238E27FC236}">
                <a16:creationId xmlns:a16="http://schemas.microsoft.com/office/drawing/2014/main" xmlns=""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dirty="0"/>
              <a:t>Item Title</a:t>
            </a:r>
            <a:endParaRPr lang="en-ZA" dirty="0"/>
          </a:p>
        </p:txBody>
      </p:sp>
      <p:sp>
        <p:nvSpPr>
          <p:cNvPr id="41" name="Text Placeholder 36">
            <a:extLst>
              <a:ext uri="{FF2B5EF4-FFF2-40B4-BE49-F238E27FC236}">
                <a16:creationId xmlns:a16="http://schemas.microsoft.com/office/drawing/2014/main" xmlns=""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dirty="0"/>
              <a:t>Month, Year</a:t>
            </a:r>
            <a:endParaRPr lang="en-ZA" dirty="0"/>
          </a:p>
        </p:txBody>
      </p:sp>
      <p:sp>
        <p:nvSpPr>
          <p:cNvPr id="4" name="Title 3">
            <a:extLst>
              <a:ext uri="{FF2B5EF4-FFF2-40B4-BE49-F238E27FC236}">
                <a16:creationId xmlns:a16="http://schemas.microsoft.com/office/drawing/2014/main" xmlns="" id="{FF08EDE7-4EEE-467B-88CF-BC73746F06BD}"/>
              </a:ext>
            </a:extLst>
          </p:cNvPr>
          <p:cNvSpPr>
            <a:spLocks noGrp="1"/>
          </p:cNvSpPr>
          <p:nvPr>
            <p:ph type="title"/>
          </p:nvPr>
        </p:nvSpPr>
        <p:spPr/>
        <p:txBody>
          <a:bodyPr/>
          <a:lstStyle/>
          <a:p>
            <a:r>
              <a:rPr lang="en-US" smtClean="0"/>
              <a:t>Click to edit Master title style</a:t>
            </a:r>
            <a:endParaRPr lang="en-ZA"/>
          </a:p>
        </p:txBody>
      </p:sp>
      <p:sp>
        <p:nvSpPr>
          <p:cNvPr id="6" name="Footer Placeholder 5">
            <a:extLst>
              <a:ext uri="{FF2B5EF4-FFF2-40B4-BE49-F238E27FC236}">
                <a16:creationId xmlns:a16="http://schemas.microsoft.com/office/drawing/2014/main" xmlns="" id="{C4630003-5A43-4FEC-9F17-942E20FB1019}"/>
              </a:ext>
            </a:extLst>
          </p:cNvPr>
          <p:cNvSpPr>
            <a:spLocks noGrp="1"/>
          </p:cNvSpPr>
          <p:nvPr>
            <p:ph type="ftr" sz="quarter" idx="61"/>
          </p:nvPr>
        </p:nvSpPr>
        <p:spPr/>
        <p:txBody>
          <a:bodyPr/>
          <a:lstStyle/>
          <a:p>
            <a:endParaRPr lang="en-ZA" dirty="0"/>
          </a:p>
        </p:txBody>
      </p:sp>
      <p:sp>
        <p:nvSpPr>
          <p:cNvPr id="7" name="Slide Number Placeholder 6">
            <a:extLst>
              <a:ext uri="{FF2B5EF4-FFF2-40B4-BE49-F238E27FC236}">
                <a16:creationId xmlns:a16="http://schemas.microsoft.com/office/drawing/2014/main" xmlns=""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smtClean="0"/>
              <a:pPr/>
              <a:t>‹#›</a:t>
            </a:fld>
            <a:endParaRPr lang="en-US" dirty="0"/>
          </a:p>
        </p:txBody>
      </p:sp>
      <p:sp>
        <p:nvSpPr>
          <p:cNvPr id="39" name="Text Placeholder 4">
            <a:extLst>
              <a:ext uri="{FF2B5EF4-FFF2-40B4-BE49-F238E27FC236}">
                <a16:creationId xmlns:a16="http://schemas.microsoft.com/office/drawing/2014/main" xmlns=""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29" name="Freeform: Shape 28">
            <a:extLst>
              <a:ext uri="{FF2B5EF4-FFF2-40B4-BE49-F238E27FC236}">
                <a16:creationId xmlns:a16="http://schemas.microsoft.com/office/drawing/2014/main" xmlns=""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sp>
        <p:nvSpPr>
          <p:cNvPr id="27" name="Picture Placeholder 26">
            <a:extLst>
              <a:ext uri="{FF2B5EF4-FFF2-40B4-BE49-F238E27FC236}">
                <a16:creationId xmlns:a16="http://schemas.microsoft.com/office/drawing/2014/main" xmlns=""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26" name="Picture Placeholder 25">
            <a:extLst>
              <a:ext uri="{FF2B5EF4-FFF2-40B4-BE49-F238E27FC236}">
                <a16:creationId xmlns:a16="http://schemas.microsoft.com/office/drawing/2014/main" xmlns=""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25" name="Picture Placeholder 24">
            <a:extLst>
              <a:ext uri="{FF2B5EF4-FFF2-40B4-BE49-F238E27FC236}">
                <a16:creationId xmlns:a16="http://schemas.microsoft.com/office/drawing/2014/main" xmlns=""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39" name="Text Placeholder 8">
            <a:extLst>
              <a:ext uri="{FF2B5EF4-FFF2-40B4-BE49-F238E27FC236}">
                <a16:creationId xmlns:a16="http://schemas.microsoft.com/office/drawing/2014/main" xmlns=""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42" name="Text Placeholder 10">
            <a:extLst>
              <a:ext uri="{FF2B5EF4-FFF2-40B4-BE49-F238E27FC236}">
                <a16:creationId xmlns:a16="http://schemas.microsoft.com/office/drawing/2014/main" xmlns=""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dirty="0"/>
              <a:t>Short Bio</a:t>
            </a:r>
            <a:endParaRPr lang="en-ZA" dirty="0"/>
          </a:p>
        </p:txBody>
      </p:sp>
      <p:sp>
        <p:nvSpPr>
          <p:cNvPr id="43" name="Text Placeholder 8">
            <a:extLst>
              <a:ext uri="{FF2B5EF4-FFF2-40B4-BE49-F238E27FC236}">
                <a16:creationId xmlns:a16="http://schemas.microsoft.com/office/drawing/2014/main" xmlns=""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dirty="0"/>
              <a:t>Title</a:t>
            </a:r>
            <a:endParaRPr lang="en-ZA" dirty="0"/>
          </a:p>
        </p:txBody>
      </p:sp>
      <p:sp>
        <p:nvSpPr>
          <p:cNvPr id="45" name="Text Placeholder 8">
            <a:extLst>
              <a:ext uri="{FF2B5EF4-FFF2-40B4-BE49-F238E27FC236}">
                <a16:creationId xmlns:a16="http://schemas.microsoft.com/office/drawing/2014/main" xmlns=""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46" name="Text Placeholder 10">
            <a:extLst>
              <a:ext uri="{FF2B5EF4-FFF2-40B4-BE49-F238E27FC236}">
                <a16:creationId xmlns:a16="http://schemas.microsoft.com/office/drawing/2014/main" xmlns=""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dirty="0"/>
              <a:t>Short Bio</a:t>
            </a:r>
            <a:endParaRPr lang="en-ZA" dirty="0"/>
          </a:p>
        </p:txBody>
      </p:sp>
      <p:sp>
        <p:nvSpPr>
          <p:cNvPr id="47" name="Text Placeholder 8">
            <a:extLst>
              <a:ext uri="{FF2B5EF4-FFF2-40B4-BE49-F238E27FC236}">
                <a16:creationId xmlns:a16="http://schemas.microsoft.com/office/drawing/2014/main" xmlns=""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dirty="0"/>
              <a:t>Title</a:t>
            </a:r>
            <a:endParaRPr lang="en-ZA" dirty="0"/>
          </a:p>
        </p:txBody>
      </p:sp>
      <p:sp>
        <p:nvSpPr>
          <p:cNvPr id="49" name="Text Placeholder 8">
            <a:extLst>
              <a:ext uri="{FF2B5EF4-FFF2-40B4-BE49-F238E27FC236}">
                <a16:creationId xmlns:a16="http://schemas.microsoft.com/office/drawing/2014/main" xmlns=""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50" name="Text Placeholder 10">
            <a:extLst>
              <a:ext uri="{FF2B5EF4-FFF2-40B4-BE49-F238E27FC236}">
                <a16:creationId xmlns:a16="http://schemas.microsoft.com/office/drawing/2014/main" xmlns=""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dirty="0"/>
              <a:t>Short Bio</a:t>
            </a:r>
            <a:endParaRPr lang="en-ZA" dirty="0"/>
          </a:p>
        </p:txBody>
      </p:sp>
      <p:sp>
        <p:nvSpPr>
          <p:cNvPr id="51" name="Text Placeholder 8">
            <a:extLst>
              <a:ext uri="{FF2B5EF4-FFF2-40B4-BE49-F238E27FC236}">
                <a16:creationId xmlns:a16="http://schemas.microsoft.com/office/drawing/2014/main" xmlns=""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dirty="0"/>
              <a:t>Title</a:t>
            </a:r>
            <a:endParaRPr lang="en-ZA" dirty="0"/>
          </a:p>
        </p:txBody>
      </p:sp>
      <p:sp>
        <p:nvSpPr>
          <p:cNvPr id="4" name="Title 3">
            <a:extLst>
              <a:ext uri="{FF2B5EF4-FFF2-40B4-BE49-F238E27FC236}">
                <a16:creationId xmlns:a16="http://schemas.microsoft.com/office/drawing/2014/main" xmlns="" id="{2237E213-4C0E-46AD-9E3B-F87160D09349}"/>
              </a:ext>
            </a:extLst>
          </p:cNvPr>
          <p:cNvSpPr>
            <a:spLocks noGrp="1"/>
          </p:cNvSpPr>
          <p:nvPr>
            <p:ph type="title"/>
          </p:nvPr>
        </p:nvSpPr>
        <p:spPr/>
        <p:txBody>
          <a:bodyPr/>
          <a:lstStyle/>
          <a:p>
            <a:r>
              <a:rPr lang="en-US" smtClean="0"/>
              <a:t>Click to edit Master title style</a:t>
            </a:r>
            <a:endParaRPr lang="en-ZA"/>
          </a:p>
        </p:txBody>
      </p:sp>
      <p:sp>
        <p:nvSpPr>
          <p:cNvPr id="6" name="Footer Placeholder 5">
            <a:extLst>
              <a:ext uri="{FF2B5EF4-FFF2-40B4-BE49-F238E27FC236}">
                <a16:creationId xmlns:a16="http://schemas.microsoft.com/office/drawing/2014/main" xmlns="" id="{C849904D-8239-4368-AB17-342FCD53F7FF}"/>
              </a:ext>
            </a:extLst>
          </p:cNvPr>
          <p:cNvSpPr>
            <a:spLocks noGrp="1"/>
          </p:cNvSpPr>
          <p:nvPr>
            <p:ph type="ftr" sz="quarter" idx="42"/>
          </p:nvPr>
        </p:nvSpPr>
        <p:spPr/>
        <p:txBody>
          <a:bodyPr/>
          <a:lstStyle/>
          <a:p>
            <a:endParaRPr lang="en-ZA" dirty="0"/>
          </a:p>
        </p:txBody>
      </p:sp>
      <p:sp>
        <p:nvSpPr>
          <p:cNvPr id="7" name="Slide Number Placeholder 6">
            <a:extLst>
              <a:ext uri="{FF2B5EF4-FFF2-40B4-BE49-F238E27FC236}">
                <a16:creationId xmlns:a16="http://schemas.microsoft.com/office/drawing/2014/main" xmlns=""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smtClean="0"/>
              <a:pPr/>
              <a:t>‹#›</a:t>
            </a:fld>
            <a:endParaRPr lang="en-US" dirty="0"/>
          </a:p>
        </p:txBody>
      </p:sp>
      <p:sp>
        <p:nvSpPr>
          <p:cNvPr id="21" name="Text Placeholder 4">
            <a:extLst>
              <a:ext uri="{FF2B5EF4-FFF2-40B4-BE49-F238E27FC236}">
                <a16:creationId xmlns:a16="http://schemas.microsoft.com/office/drawing/2014/main" xmlns=""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pic>
        <p:nvPicPr>
          <p:cNvPr id="30" name="Picture 29">
            <a:extLst>
              <a:ext uri="{FF2B5EF4-FFF2-40B4-BE49-F238E27FC236}">
                <a16:creationId xmlns:a16="http://schemas.microsoft.com/office/drawing/2014/main" xmlns=""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xmlns=""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49" name="Freeform: Shape 48">
              <a:extLst>
                <a:ext uri="{FF2B5EF4-FFF2-40B4-BE49-F238E27FC236}">
                  <a16:creationId xmlns:a16="http://schemas.microsoft.com/office/drawing/2014/main" xmlns=""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grpSp>
      <p:sp>
        <p:nvSpPr>
          <p:cNvPr id="47" name="Picture Placeholder 46">
            <a:extLst>
              <a:ext uri="{FF2B5EF4-FFF2-40B4-BE49-F238E27FC236}">
                <a16:creationId xmlns:a16="http://schemas.microsoft.com/office/drawing/2014/main" xmlns=""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6" name="Picture Placeholder 45">
            <a:extLst>
              <a:ext uri="{FF2B5EF4-FFF2-40B4-BE49-F238E27FC236}">
                <a16:creationId xmlns:a16="http://schemas.microsoft.com/office/drawing/2014/main" xmlns=""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5" name="Picture Placeholder 44">
            <a:extLst>
              <a:ext uri="{FF2B5EF4-FFF2-40B4-BE49-F238E27FC236}">
                <a16:creationId xmlns:a16="http://schemas.microsoft.com/office/drawing/2014/main" xmlns=""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4" name="Picture Placeholder 43">
            <a:extLst>
              <a:ext uri="{FF2B5EF4-FFF2-40B4-BE49-F238E27FC236}">
                <a16:creationId xmlns:a16="http://schemas.microsoft.com/office/drawing/2014/main" xmlns=""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3" name="Picture Placeholder 42">
            <a:extLst>
              <a:ext uri="{FF2B5EF4-FFF2-40B4-BE49-F238E27FC236}">
                <a16:creationId xmlns:a16="http://schemas.microsoft.com/office/drawing/2014/main" xmlns=""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2" name="Picture Placeholder 41">
            <a:extLst>
              <a:ext uri="{FF2B5EF4-FFF2-40B4-BE49-F238E27FC236}">
                <a16:creationId xmlns:a16="http://schemas.microsoft.com/office/drawing/2014/main" xmlns=""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18" name="Text Placeholder 8">
            <a:extLst>
              <a:ext uri="{FF2B5EF4-FFF2-40B4-BE49-F238E27FC236}">
                <a16:creationId xmlns:a16="http://schemas.microsoft.com/office/drawing/2014/main" xmlns=""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19" name="Text Placeholder 10">
            <a:extLst>
              <a:ext uri="{FF2B5EF4-FFF2-40B4-BE49-F238E27FC236}">
                <a16:creationId xmlns:a16="http://schemas.microsoft.com/office/drawing/2014/main" xmlns=""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36" name="Text Placeholder 8">
            <a:extLst>
              <a:ext uri="{FF2B5EF4-FFF2-40B4-BE49-F238E27FC236}">
                <a16:creationId xmlns:a16="http://schemas.microsoft.com/office/drawing/2014/main" xmlns=""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37" name="Text Placeholder 10">
            <a:extLst>
              <a:ext uri="{FF2B5EF4-FFF2-40B4-BE49-F238E27FC236}">
                <a16:creationId xmlns:a16="http://schemas.microsoft.com/office/drawing/2014/main" xmlns=""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40" name="Text Placeholder 8">
            <a:extLst>
              <a:ext uri="{FF2B5EF4-FFF2-40B4-BE49-F238E27FC236}">
                <a16:creationId xmlns:a16="http://schemas.microsoft.com/office/drawing/2014/main" xmlns=""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41" name="Text Placeholder 10">
            <a:extLst>
              <a:ext uri="{FF2B5EF4-FFF2-40B4-BE49-F238E27FC236}">
                <a16:creationId xmlns:a16="http://schemas.microsoft.com/office/drawing/2014/main" xmlns=""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2" name="Text Placeholder 8">
            <a:extLst>
              <a:ext uri="{FF2B5EF4-FFF2-40B4-BE49-F238E27FC236}">
                <a16:creationId xmlns:a16="http://schemas.microsoft.com/office/drawing/2014/main" xmlns=""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53" name="Text Placeholder 10">
            <a:extLst>
              <a:ext uri="{FF2B5EF4-FFF2-40B4-BE49-F238E27FC236}">
                <a16:creationId xmlns:a16="http://schemas.microsoft.com/office/drawing/2014/main" xmlns=""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7" name="Text Placeholder 8">
            <a:extLst>
              <a:ext uri="{FF2B5EF4-FFF2-40B4-BE49-F238E27FC236}">
                <a16:creationId xmlns:a16="http://schemas.microsoft.com/office/drawing/2014/main" xmlns=""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58" name="Text Placeholder 10">
            <a:extLst>
              <a:ext uri="{FF2B5EF4-FFF2-40B4-BE49-F238E27FC236}">
                <a16:creationId xmlns:a16="http://schemas.microsoft.com/office/drawing/2014/main" xmlns=""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9" name="Text Placeholder 8">
            <a:extLst>
              <a:ext uri="{FF2B5EF4-FFF2-40B4-BE49-F238E27FC236}">
                <a16:creationId xmlns:a16="http://schemas.microsoft.com/office/drawing/2014/main" xmlns=""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60" name="Text Placeholder 10">
            <a:extLst>
              <a:ext uri="{FF2B5EF4-FFF2-40B4-BE49-F238E27FC236}">
                <a16:creationId xmlns:a16="http://schemas.microsoft.com/office/drawing/2014/main" xmlns=""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4" name="Title 3">
            <a:extLst>
              <a:ext uri="{FF2B5EF4-FFF2-40B4-BE49-F238E27FC236}">
                <a16:creationId xmlns:a16="http://schemas.microsoft.com/office/drawing/2014/main" xmlns="" id="{1F95F1F7-9083-4904-84DE-45613FFE595C}"/>
              </a:ext>
            </a:extLst>
          </p:cNvPr>
          <p:cNvSpPr>
            <a:spLocks noGrp="1"/>
          </p:cNvSpPr>
          <p:nvPr>
            <p:ph type="title"/>
          </p:nvPr>
        </p:nvSpPr>
        <p:spPr/>
        <p:txBody>
          <a:bodyPr/>
          <a:lstStyle/>
          <a:p>
            <a:r>
              <a:rPr lang="en-US" smtClean="0"/>
              <a:t>Click to edit Master title style</a:t>
            </a:r>
            <a:endParaRPr lang="en-ZA"/>
          </a:p>
        </p:txBody>
      </p:sp>
      <p:sp>
        <p:nvSpPr>
          <p:cNvPr id="6" name="Footer Placeholder 5">
            <a:extLst>
              <a:ext uri="{FF2B5EF4-FFF2-40B4-BE49-F238E27FC236}">
                <a16:creationId xmlns:a16="http://schemas.microsoft.com/office/drawing/2014/main" xmlns="" id="{FB3D0B9A-C8E8-493F-8E91-FA4BB27406D2}"/>
              </a:ext>
            </a:extLst>
          </p:cNvPr>
          <p:cNvSpPr>
            <a:spLocks noGrp="1"/>
          </p:cNvSpPr>
          <p:nvPr>
            <p:ph type="ftr" sz="quarter" idx="62"/>
          </p:nvPr>
        </p:nvSpPr>
        <p:spPr/>
        <p:txBody>
          <a:bodyPr/>
          <a:lstStyle/>
          <a:p>
            <a:endParaRPr lang="en-ZA" dirty="0"/>
          </a:p>
        </p:txBody>
      </p:sp>
      <p:sp>
        <p:nvSpPr>
          <p:cNvPr id="7" name="Slide Number Placeholder 6">
            <a:extLst>
              <a:ext uri="{FF2B5EF4-FFF2-40B4-BE49-F238E27FC236}">
                <a16:creationId xmlns:a16="http://schemas.microsoft.com/office/drawing/2014/main" xmlns=""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smtClean="0"/>
              <a:pPr/>
              <a:t>‹#›</a:t>
            </a:fld>
            <a:endParaRPr lang="en-US" dirty="0"/>
          </a:p>
        </p:txBody>
      </p:sp>
      <p:sp>
        <p:nvSpPr>
          <p:cNvPr id="27" name="Text Placeholder 4">
            <a:extLst>
              <a:ext uri="{FF2B5EF4-FFF2-40B4-BE49-F238E27FC236}">
                <a16:creationId xmlns:a16="http://schemas.microsoft.com/office/drawing/2014/main" xmlns=""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pic>
        <p:nvPicPr>
          <p:cNvPr id="50" name="Picture 49">
            <a:extLst>
              <a:ext uri="{FF2B5EF4-FFF2-40B4-BE49-F238E27FC236}">
                <a16:creationId xmlns:a16="http://schemas.microsoft.com/office/drawing/2014/main" xmlns=""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11" name="Freeform: Shape 10">
            <a:extLst>
              <a:ext uri="{FF2B5EF4-FFF2-40B4-BE49-F238E27FC236}">
                <a16:creationId xmlns:a16="http://schemas.microsoft.com/office/drawing/2014/main" xmlns=""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ZA" dirty="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dirty="0"/>
              <a:t>Thank </a:t>
            </a:r>
            <a:br>
              <a:rPr lang="en-US" dirty="0"/>
            </a:br>
            <a:r>
              <a:rPr lang="en-US" dirty="0"/>
              <a:t>You</a:t>
            </a:r>
            <a:endParaRPr lang="en-ZA" dirty="0"/>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ZA" dirty="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smtClean="0"/>
              <a:pPr/>
              <a:t>‹#›</a:t>
            </a:fld>
            <a:endParaRPr lang="en-US" dirty="0"/>
          </a:p>
        </p:txBody>
      </p:sp>
      <p:sp>
        <p:nvSpPr>
          <p:cNvPr id="9" name="Subtitle 2">
            <a:extLst>
              <a:ext uri="{FF2B5EF4-FFF2-40B4-BE49-F238E27FC236}">
                <a16:creationId xmlns:a16="http://schemas.microsoft.com/office/drawing/2014/main" xmlns=""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sp>
        <p:nvSpPr>
          <p:cNvPr id="12" name="Text Placeholder 4">
            <a:extLst>
              <a:ext uri="{FF2B5EF4-FFF2-40B4-BE49-F238E27FC236}">
                <a16:creationId xmlns:a16="http://schemas.microsoft.com/office/drawing/2014/main" xmlns=""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a:t>
            </a:r>
            <a:endParaRPr lang="en-ZA" dirty="0"/>
          </a:p>
        </p:txBody>
      </p:sp>
      <p:sp>
        <p:nvSpPr>
          <p:cNvPr id="13" name="Text Placeholder 10">
            <a:extLst>
              <a:ext uri="{FF2B5EF4-FFF2-40B4-BE49-F238E27FC236}">
                <a16:creationId xmlns:a16="http://schemas.microsoft.com/office/drawing/2014/main" xmlns=""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dirty="0"/>
              <a:t>Email</a:t>
            </a:r>
            <a:endParaRPr lang="en-ZA" dirty="0"/>
          </a:p>
        </p:txBody>
      </p:sp>
      <p:sp>
        <p:nvSpPr>
          <p:cNvPr id="15" name="Text Placeholder 15">
            <a:extLst>
              <a:ext uri="{FF2B5EF4-FFF2-40B4-BE49-F238E27FC236}">
                <a16:creationId xmlns:a16="http://schemas.microsoft.com/office/drawing/2014/main" xmlns=""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dirty="0"/>
              <a:t>Website</a:t>
            </a:r>
            <a:endParaRPr lang="en-ZA" dirty="0"/>
          </a:p>
        </p:txBody>
      </p:sp>
      <p:pic>
        <p:nvPicPr>
          <p:cNvPr id="17" name="Picture 16">
            <a:extLst>
              <a:ext uri="{FF2B5EF4-FFF2-40B4-BE49-F238E27FC236}">
                <a16:creationId xmlns:a16="http://schemas.microsoft.com/office/drawing/2014/main" xmlns=""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2" name="Title 1">
            <a:extLst>
              <a:ext uri="{FF2B5EF4-FFF2-40B4-BE49-F238E27FC236}">
                <a16:creationId xmlns:a16="http://schemas.microsoft.com/office/drawing/2014/main" xmlns=""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smtClean="0"/>
              <a:t>Click to edit Master title style</a:t>
            </a:r>
            <a:endParaRPr lang="en-ZA" dirty="0"/>
          </a:p>
        </p:txBody>
      </p:sp>
      <p:sp>
        <p:nvSpPr>
          <p:cNvPr id="3" name="Subtitle 2">
            <a:extLst>
              <a:ext uri="{FF2B5EF4-FFF2-40B4-BE49-F238E27FC236}">
                <a16:creationId xmlns:a16="http://schemas.microsoft.com/office/drawing/2014/main" xmlns=""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ZA" dirty="0"/>
          </a:p>
        </p:txBody>
      </p:sp>
      <p:sp>
        <p:nvSpPr>
          <p:cNvPr id="2" name="Title 1">
            <a:extLst>
              <a:ext uri="{FF2B5EF4-FFF2-40B4-BE49-F238E27FC236}">
                <a16:creationId xmlns:a16="http://schemas.microsoft.com/office/drawing/2014/main" xmlns=""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smtClean="0"/>
              <a:t>Click to edit Master title style</a:t>
            </a:r>
            <a:endParaRPr lang="en-ZA" dirty="0"/>
          </a:p>
        </p:txBody>
      </p:sp>
      <p:sp>
        <p:nvSpPr>
          <p:cNvPr id="3" name="Subtitle 2">
            <a:extLst>
              <a:ext uri="{FF2B5EF4-FFF2-40B4-BE49-F238E27FC236}">
                <a16:creationId xmlns:a16="http://schemas.microsoft.com/office/drawing/2014/main" xmlns=""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9" name="Picture Placeholder 8">
            <a:extLst>
              <a:ext uri="{FF2B5EF4-FFF2-40B4-BE49-F238E27FC236}">
                <a16:creationId xmlns:a16="http://schemas.microsoft.com/office/drawing/2014/main" xmlns=""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GB" dirty="0"/>
              <a:t>Insert or Drag &amp; Drop Your Photo</a:t>
            </a:r>
            <a:endParaRPr lang="en-ZA" dirty="0"/>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smtClean="0"/>
              <a:t>Click to edit Master title style</a:t>
            </a:r>
            <a:endParaRPr lang="en-ZA" dirty="0"/>
          </a:p>
        </p:txBody>
      </p:sp>
      <p:sp>
        <p:nvSpPr>
          <p:cNvPr id="3" name="Text Placeholder 2">
            <a:extLst>
              <a:ext uri="{FF2B5EF4-FFF2-40B4-BE49-F238E27FC236}">
                <a16:creationId xmlns:a16="http://schemas.microsoft.com/office/drawing/2014/main" xmlns="" id="{EAED843F-E518-4C3A-9F72-BFFB38250F53}"/>
              </a:ext>
            </a:extLst>
          </p:cNvPr>
          <p:cNvSpPr>
            <a:spLocks noGrp="1"/>
          </p:cNvSpPr>
          <p:nvPr>
            <p:ph type="body" idx="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ZA" dirty="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smtClean="0"/>
              <a:pPr algn="ctr"/>
              <a:t>‹#›</a:t>
            </a:fld>
            <a:endParaRPr lang="en-US" dirty="0"/>
          </a:p>
        </p:txBody>
      </p:sp>
      <p:sp>
        <p:nvSpPr>
          <p:cNvPr id="12" name="Freeform: Shape 11">
            <a:extLst>
              <a:ext uri="{FF2B5EF4-FFF2-40B4-BE49-F238E27FC236}">
                <a16:creationId xmlns:a16="http://schemas.microsoft.com/office/drawing/2014/main" xmlns=""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ZA" dirty="0"/>
          </a:p>
        </p:txBody>
      </p:sp>
      <p:sp>
        <p:nvSpPr>
          <p:cNvPr id="13" name="Picture Placeholder 12">
            <a:extLst>
              <a:ext uri="{FF2B5EF4-FFF2-40B4-BE49-F238E27FC236}">
                <a16:creationId xmlns:a16="http://schemas.microsoft.com/office/drawing/2014/main" xmlns=""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GB" dirty="0"/>
              <a:t>Insert or Drag &amp; Drop Your Photo</a:t>
            </a:r>
            <a:endParaRPr lang="en-ZA" dirty="0"/>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11" name="Freeform: Shape 10">
            <a:extLst>
              <a:ext uri="{FF2B5EF4-FFF2-40B4-BE49-F238E27FC236}">
                <a16:creationId xmlns:a16="http://schemas.microsoft.com/office/drawing/2014/main" xmlns=""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ZA" dirty="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smtClean="0"/>
              <a:t>Click to edit Master title style</a:t>
            </a:r>
            <a:endParaRPr lang="en-ZA" dirty="0"/>
          </a:p>
        </p:txBody>
      </p:sp>
      <p:sp>
        <p:nvSpPr>
          <p:cNvPr id="3" name="Text Placeholder 2">
            <a:extLst>
              <a:ext uri="{FF2B5EF4-FFF2-40B4-BE49-F238E27FC236}">
                <a16:creationId xmlns:a16="http://schemas.microsoft.com/office/drawing/2014/main" xmlns="" id="{EAED843F-E518-4C3A-9F72-BFFB38250F53}"/>
              </a:ext>
            </a:extLst>
          </p:cNvPr>
          <p:cNvSpPr>
            <a:spLocks noGrp="1"/>
          </p:cNvSpPr>
          <p:nvPr>
            <p:ph type="body" idx="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ZA" dirty="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smtClean="0"/>
              <a:pPr algn="ctr"/>
              <a:t>‹#›</a:t>
            </a:fld>
            <a:endParaRPr lang="en-US" dirty="0"/>
          </a:p>
        </p:txBody>
      </p:sp>
      <p:pic>
        <p:nvPicPr>
          <p:cNvPr id="15" name="Picture 14">
            <a:extLst>
              <a:ext uri="{FF2B5EF4-FFF2-40B4-BE49-F238E27FC236}">
                <a16:creationId xmlns:a16="http://schemas.microsoft.com/office/drawing/2014/main" xmlns=""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Title 5">
            <a:extLst>
              <a:ext uri="{FF2B5EF4-FFF2-40B4-BE49-F238E27FC236}">
                <a16:creationId xmlns:a16="http://schemas.microsoft.com/office/drawing/2014/main" xmlns="" id="{703B4A2F-5217-4795-8F6B-BFD7CF459B1C}"/>
              </a:ext>
            </a:extLst>
          </p:cNvPr>
          <p:cNvSpPr>
            <a:spLocks noGrp="1"/>
          </p:cNvSpPr>
          <p:nvPr>
            <p:ph type="title"/>
          </p:nvPr>
        </p:nvSpPr>
        <p:spPr/>
        <p:txBody>
          <a:bodyPr/>
          <a:lstStyle/>
          <a:p>
            <a:r>
              <a:rPr lang="en-US" smtClean="0"/>
              <a:t>Click to edit Master title style</a:t>
            </a:r>
            <a:endParaRPr lang="en-ZA"/>
          </a:p>
        </p:txBody>
      </p:sp>
      <p:sp>
        <p:nvSpPr>
          <p:cNvPr id="7" name="Footer Placeholder 6">
            <a:extLst>
              <a:ext uri="{FF2B5EF4-FFF2-40B4-BE49-F238E27FC236}">
                <a16:creationId xmlns:a16="http://schemas.microsoft.com/office/drawing/2014/main" xmlns="" id="{332C6E1E-0AF9-4CBB-8AF8-AE4DF400FCA8}"/>
              </a:ext>
            </a:extLst>
          </p:cNvPr>
          <p:cNvSpPr>
            <a:spLocks noGrp="1"/>
          </p:cNvSpPr>
          <p:nvPr>
            <p:ph type="ftr" sz="quarter" idx="10"/>
          </p:nvPr>
        </p:nvSpPr>
        <p:spPr/>
        <p:txBody>
          <a:bodyPr/>
          <a:lstStyle/>
          <a:p>
            <a:endParaRPr lang="en-ZA" dirty="0"/>
          </a:p>
        </p:txBody>
      </p:sp>
      <p:sp>
        <p:nvSpPr>
          <p:cNvPr id="8" name="Slide Number Placeholder 7">
            <a:extLst>
              <a:ext uri="{FF2B5EF4-FFF2-40B4-BE49-F238E27FC236}">
                <a16:creationId xmlns:a16="http://schemas.microsoft.com/office/drawing/2014/main" xmlns="" id="{B21A256C-91C2-4AC0-B272-C68D44C3EE38}"/>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xmlns=""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276" name="Freeform: Shape 275">
            <a:extLst>
              <a:ext uri="{FF2B5EF4-FFF2-40B4-BE49-F238E27FC236}">
                <a16:creationId xmlns:a16="http://schemas.microsoft.com/office/drawing/2014/main" xmlns=""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sp>
        <p:nvSpPr>
          <p:cNvPr id="143" name="Freeform: Shape 142">
            <a:extLst>
              <a:ext uri="{FF2B5EF4-FFF2-40B4-BE49-F238E27FC236}">
                <a16:creationId xmlns:a16="http://schemas.microsoft.com/office/drawing/2014/main" xmlns=""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163" name="Freeform: Shape 162">
            <a:extLst>
              <a:ext uri="{FF2B5EF4-FFF2-40B4-BE49-F238E27FC236}">
                <a16:creationId xmlns:a16="http://schemas.microsoft.com/office/drawing/2014/main" xmlns=""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187" name="Freeform: Shape 186">
            <a:extLst>
              <a:ext uri="{FF2B5EF4-FFF2-40B4-BE49-F238E27FC236}">
                <a16:creationId xmlns:a16="http://schemas.microsoft.com/office/drawing/2014/main" xmlns=""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242" name="Freeform: Shape 241">
            <a:extLst>
              <a:ext uri="{FF2B5EF4-FFF2-40B4-BE49-F238E27FC236}">
                <a16:creationId xmlns:a16="http://schemas.microsoft.com/office/drawing/2014/main" xmlns=""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ZA" dirty="0"/>
          </a:p>
        </p:txBody>
      </p:sp>
      <p:sp>
        <p:nvSpPr>
          <p:cNvPr id="274" name="Freeform: Shape 273">
            <a:extLst>
              <a:ext uri="{FF2B5EF4-FFF2-40B4-BE49-F238E27FC236}">
                <a16:creationId xmlns:a16="http://schemas.microsoft.com/office/drawing/2014/main" xmlns=""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ZA" dirty="0"/>
          </a:p>
        </p:txBody>
      </p:sp>
      <p:sp>
        <p:nvSpPr>
          <p:cNvPr id="5" name="Text Placeholder 4">
            <a:extLst>
              <a:ext uri="{FF2B5EF4-FFF2-40B4-BE49-F238E27FC236}">
                <a16:creationId xmlns:a16="http://schemas.microsoft.com/office/drawing/2014/main" xmlns=""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7" name="Picture Placeholder 15">
            <a:extLst>
              <a:ext uri="{FF2B5EF4-FFF2-40B4-BE49-F238E27FC236}">
                <a16:creationId xmlns:a16="http://schemas.microsoft.com/office/drawing/2014/main" xmlns=""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6" name="Text Placeholder 8">
            <a:extLst>
              <a:ext uri="{FF2B5EF4-FFF2-40B4-BE49-F238E27FC236}">
                <a16:creationId xmlns:a16="http://schemas.microsoft.com/office/drawing/2014/main" xmlns=""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xmlns=""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8" name="Picture Placeholder 15">
            <a:extLst>
              <a:ext uri="{FF2B5EF4-FFF2-40B4-BE49-F238E27FC236}">
                <a16:creationId xmlns:a16="http://schemas.microsoft.com/office/drawing/2014/main" xmlns=""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9" name="Text Placeholder 8">
            <a:extLst>
              <a:ext uri="{FF2B5EF4-FFF2-40B4-BE49-F238E27FC236}">
                <a16:creationId xmlns:a16="http://schemas.microsoft.com/office/drawing/2014/main" xmlns=""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xmlns=""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9" name="Picture Placeholder 15">
            <a:extLst>
              <a:ext uri="{FF2B5EF4-FFF2-40B4-BE49-F238E27FC236}">
                <a16:creationId xmlns:a16="http://schemas.microsoft.com/office/drawing/2014/main" xmlns=""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1" name="Text Placeholder 8">
            <a:extLst>
              <a:ext uri="{FF2B5EF4-FFF2-40B4-BE49-F238E27FC236}">
                <a16:creationId xmlns:a16="http://schemas.microsoft.com/office/drawing/2014/main" xmlns=""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xmlns=""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0" name="Picture Placeholder 15">
            <a:extLst>
              <a:ext uri="{FF2B5EF4-FFF2-40B4-BE49-F238E27FC236}">
                <a16:creationId xmlns:a16="http://schemas.microsoft.com/office/drawing/2014/main" xmlns=""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3" name="Text Placeholder 8">
            <a:extLst>
              <a:ext uri="{FF2B5EF4-FFF2-40B4-BE49-F238E27FC236}">
                <a16:creationId xmlns:a16="http://schemas.microsoft.com/office/drawing/2014/main" xmlns=""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4" name="Text Placeholder 10">
            <a:extLst>
              <a:ext uri="{FF2B5EF4-FFF2-40B4-BE49-F238E27FC236}">
                <a16:creationId xmlns:a16="http://schemas.microsoft.com/office/drawing/2014/main" xmlns=""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1" name="Picture Placeholder 15">
            <a:extLst>
              <a:ext uri="{FF2B5EF4-FFF2-40B4-BE49-F238E27FC236}">
                <a16:creationId xmlns:a16="http://schemas.microsoft.com/office/drawing/2014/main" xmlns=""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5" name="Text Placeholder 8">
            <a:extLst>
              <a:ext uri="{FF2B5EF4-FFF2-40B4-BE49-F238E27FC236}">
                <a16:creationId xmlns:a16="http://schemas.microsoft.com/office/drawing/2014/main" xmlns=""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6" name="Text Placeholder 10">
            <a:extLst>
              <a:ext uri="{FF2B5EF4-FFF2-40B4-BE49-F238E27FC236}">
                <a16:creationId xmlns:a16="http://schemas.microsoft.com/office/drawing/2014/main" xmlns=""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7" name="Footer Placeholder 6">
            <a:extLst>
              <a:ext uri="{FF2B5EF4-FFF2-40B4-BE49-F238E27FC236}">
                <a16:creationId xmlns:a16="http://schemas.microsoft.com/office/drawing/2014/main" xmlns="" id="{69623CB6-6560-48C0-ADDF-15C11E875859}"/>
              </a:ext>
            </a:extLst>
          </p:cNvPr>
          <p:cNvSpPr>
            <a:spLocks noGrp="1"/>
          </p:cNvSpPr>
          <p:nvPr>
            <p:ph type="ftr" sz="quarter" idx="51"/>
          </p:nvPr>
        </p:nvSpPr>
        <p:spPr/>
        <p:txBody>
          <a:bodyPr/>
          <a:lstStyle/>
          <a:p>
            <a:endParaRPr lang="en-ZA" dirty="0"/>
          </a:p>
        </p:txBody>
      </p:sp>
      <p:sp>
        <p:nvSpPr>
          <p:cNvPr id="18" name="Slide Number Placeholder 17">
            <a:extLst>
              <a:ext uri="{FF2B5EF4-FFF2-40B4-BE49-F238E27FC236}">
                <a16:creationId xmlns:a16="http://schemas.microsoft.com/office/drawing/2014/main" xmlns=""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smtClean="0"/>
              <a:pPr/>
              <a:t>‹#›</a:t>
            </a:fld>
            <a:endParaRPr lang="en-US" dirty="0"/>
          </a:p>
        </p:txBody>
      </p:sp>
      <p:sp>
        <p:nvSpPr>
          <p:cNvPr id="19" name="Title 18">
            <a:extLst>
              <a:ext uri="{FF2B5EF4-FFF2-40B4-BE49-F238E27FC236}">
                <a16:creationId xmlns:a16="http://schemas.microsoft.com/office/drawing/2014/main" xmlns="" id="{38C3E6C6-AC4D-4596-8441-DAB1F5F85FC7}"/>
              </a:ext>
            </a:extLst>
          </p:cNvPr>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6" name="Text Placeholder 5">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53200" y="1152525"/>
            <a:ext cx="5508000" cy="5038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2" name="Title 1">
            <a:extLst>
              <a:ext uri="{FF2B5EF4-FFF2-40B4-BE49-F238E27FC236}">
                <a16:creationId xmlns:a16="http://schemas.microsoft.com/office/drawing/2014/main" xmlns="" id="{5312EF92-D0F7-4157-AFAF-E4A3058C58DF}"/>
              </a:ext>
            </a:extLst>
          </p:cNvPr>
          <p:cNvSpPr>
            <a:spLocks noGrp="1"/>
          </p:cNvSpPr>
          <p:nvPr>
            <p:ph type="title"/>
          </p:nvPr>
        </p:nvSpPr>
        <p:spPr>
          <a:xfrm>
            <a:off x="432000" y="432000"/>
            <a:ext cx="11329200" cy="432000"/>
          </a:xfrm>
        </p:spPr>
        <p:txBody>
          <a:bodyPr/>
          <a:lstStyle/>
          <a:p>
            <a:r>
              <a:rPr lang="en-US" smtClean="0"/>
              <a:t>Click to edit Master title style</a:t>
            </a:r>
            <a:endParaRPr lang="en-ZA" dirty="0"/>
          </a:p>
        </p:txBody>
      </p:sp>
      <p:sp>
        <p:nvSpPr>
          <p:cNvPr id="8" name="Footer Placeholder 7">
            <a:extLst>
              <a:ext uri="{FF2B5EF4-FFF2-40B4-BE49-F238E27FC236}">
                <a16:creationId xmlns:a16="http://schemas.microsoft.com/office/drawing/2014/main" xmlns="" id="{80B74888-33BB-4321-ABBD-249FF7900128}"/>
              </a:ext>
            </a:extLst>
          </p:cNvPr>
          <p:cNvSpPr>
            <a:spLocks noGrp="1"/>
          </p:cNvSpPr>
          <p:nvPr>
            <p:ph type="ftr" sz="quarter" idx="13"/>
          </p:nvPr>
        </p:nvSpPr>
        <p:spPr/>
        <p:txBody>
          <a:bodyPr/>
          <a:lstStyle/>
          <a:p>
            <a:endParaRPr lang="en-ZA" dirty="0"/>
          </a:p>
        </p:txBody>
      </p:sp>
      <p:sp>
        <p:nvSpPr>
          <p:cNvPr id="9" name="Slide Number Placeholder 8">
            <a:extLst>
              <a:ext uri="{FF2B5EF4-FFF2-40B4-BE49-F238E27FC236}">
                <a16:creationId xmlns:a16="http://schemas.microsoft.com/office/drawing/2014/main" xmlns="" id="{F53E52F9-0BF1-4A0A-B070-5CF233041DC4}"/>
              </a:ext>
            </a:extLst>
          </p:cNvPr>
          <p:cNvSpPr>
            <a:spLocks noGrp="1"/>
          </p:cNvSpPr>
          <p:nvPr>
            <p:ph type="sldNum" sz="quarter" idx="14"/>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322B50D-6A7D-41C6-BA57-613BC231DF36}"/>
              </a:ext>
            </a:extLst>
          </p:cNvPr>
          <p:cNvSpPr>
            <a:spLocks noGrp="1"/>
          </p:cNvSpPr>
          <p:nvPr>
            <p:ph type="body" idx="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9FD584DA-F775-47B8-A1D7-6556AD5FCBD2}"/>
              </a:ext>
            </a:extLst>
          </p:cNvPr>
          <p:cNvSpPr>
            <a:spLocks noGrp="1"/>
          </p:cNvSpPr>
          <p:nvPr>
            <p:ph sz="half" idx="2"/>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8" name="Text Placeholder 7">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53200" y="1584325"/>
            <a:ext cx="5508000" cy="460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Text Placeholder 11">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smtClean="0"/>
              <a:t>Click to edit Master text styles</a:t>
            </a:r>
          </a:p>
        </p:txBody>
      </p:sp>
      <p:sp>
        <p:nvSpPr>
          <p:cNvPr id="2" name="Title 1">
            <a:extLst>
              <a:ext uri="{FF2B5EF4-FFF2-40B4-BE49-F238E27FC236}">
                <a16:creationId xmlns:a16="http://schemas.microsoft.com/office/drawing/2014/main" xmlns="" id="{E4307A33-2967-4899-A40F-2B187086D240}"/>
              </a:ext>
            </a:extLst>
          </p:cNvPr>
          <p:cNvSpPr>
            <a:spLocks noGrp="1"/>
          </p:cNvSpPr>
          <p:nvPr>
            <p:ph type="title"/>
          </p:nvPr>
        </p:nvSpPr>
        <p:spPr>
          <a:xfrm>
            <a:off x="432000" y="432000"/>
            <a:ext cx="11329200" cy="432000"/>
          </a:xfrm>
        </p:spPr>
        <p:txBody>
          <a:bodyPr/>
          <a:lstStyle/>
          <a:p>
            <a:r>
              <a:rPr lang="en-US" smtClean="0"/>
              <a:t>Click to edit Master title style</a:t>
            </a:r>
            <a:endParaRPr lang="en-ZA"/>
          </a:p>
        </p:txBody>
      </p:sp>
      <p:sp>
        <p:nvSpPr>
          <p:cNvPr id="7" name="Footer Placeholder 6">
            <a:extLst>
              <a:ext uri="{FF2B5EF4-FFF2-40B4-BE49-F238E27FC236}">
                <a16:creationId xmlns:a16="http://schemas.microsoft.com/office/drawing/2014/main" xmlns="" id="{21E492D2-A4F7-402D-8D63-336C43272949}"/>
              </a:ext>
            </a:extLst>
          </p:cNvPr>
          <p:cNvSpPr>
            <a:spLocks noGrp="1"/>
          </p:cNvSpPr>
          <p:nvPr>
            <p:ph type="ftr" sz="quarter" idx="14"/>
          </p:nvPr>
        </p:nvSpPr>
        <p:spPr/>
        <p:txBody>
          <a:bodyPr/>
          <a:lstStyle/>
          <a:p>
            <a:endParaRPr lang="en-ZA" dirty="0"/>
          </a:p>
        </p:txBody>
      </p:sp>
      <p:sp>
        <p:nvSpPr>
          <p:cNvPr id="10" name="Slide Number Placeholder 9">
            <a:extLst>
              <a:ext uri="{FF2B5EF4-FFF2-40B4-BE49-F238E27FC236}">
                <a16:creationId xmlns:a16="http://schemas.microsoft.com/office/drawing/2014/main" xmlns="" id="{59C6AEB5-34C4-41E3-AF24-81740A75559C}"/>
              </a:ext>
            </a:extLst>
          </p:cNvPr>
          <p:cNvSpPr>
            <a:spLocks noGrp="1"/>
          </p:cNvSpPr>
          <p:nvPr>
            <p:ph type="sldNum" sz="quarter" idx="15"/>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E2E0109-A852-4B1A-84CE-848A1D64057F}"/>
              </a:ext>
            </a:extLst>
          </p:cNvPr>
          <p:cNvSpPr>
            <a:spLocks noGrp="1"/>
          </p:cNvSpPr>
          <p:nvPr>
            <p:ph type="title"/>
          </p:nvPr>
        </p:nvSpPr>
        <p:spPr/>
        <p:txBody>
          <a:bodyPr/>
          <a:lstStyle/>
          <a:p>
            <a:r>
              <a:rPr lang="en-US" smtClean="0"/>
              <a:t>Click to edit Master title style</a:t>
            </a:r>
            <a:endParaRPr lang="en-ZA"/>
          </a:p>
        </p:txBody>
      </p:sp>
      <p:sp>
        <p:nvSpPr>
          <p:cNvPr id="5" name="Footer Placeholder 4">
            <a:extLst>
              <a:ext uri="{FF2B5EF4-FFF2-40B4-BE49-F238E27FC236}">
                <a16:creationId xmlns:a16="http://schemas.microsoft.com/office/drawing/2014/main" xmlns="" id="{99C962B4-1A24-4802-B0E3-A18DD3801538}"/>
              </a:ext>
            </a:extLst>
          </p:cNvPr>
          <p:cNvSpPr>
            <a:spLocks noGrp="1"/>
          </p:cNvSpPr>
          <p:nvPr>
            <p:ph type="ftr" sz="quarter" idx="10"/>
          </p:nvPr>
        </p:nvSpPr>
        <p:spPr/>
        <p:txBody>
          <a:bodyPr/>
          <a:lstStyle/>
          <a:p>
            <a:endParaRPr lang="en-ZA" dirty="0"/>
          </a:p>
        </p:txBody>
      </p:sp>
      <p:sp>
        <p:nvSpPr>
          <p:cNvPr id="7" name="Slide Number Placeholder 6">
            <a:extLst>
              <a:ext uri="{FF2B5EF4-FFF2-40B4-BE49-F238E27FC236}">
                <a16:creationId xmlns:a16="http://schemas.microsoft.com/office/drawing/2014/main" xmlns="" id="{5050B94B-1D31-4C5A-8138-5F7EC4E5AA6B}"/>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1F9D68-D408-4753-A4A2-75AC2CD42980}"/>
              </a:ext>
            </a:extLst>
          </p:cNvPr>
          <p:cNvSpPr>
            <a:spLocks noGrp="1"/>
          </p:cNvSpPr>
          <p:nvPr>
            <p:ph type="title"/>
          </p:nvPr>
        </p:nvSpPr>
        <p:spPr/>
        <p:txBody>
          <a:bodyPr/>
          <a:lstStyle/>
          <a:p>
            <a:r>
              <a:rPr lang="en-US" smtClean="0"/>
              <a:t>Click to edit Master title style</a:t>
            </a:r>
            <a:endParaRPr lang="en-ZA"/>
          </a:p>
        </p:txBody>
      </p:sp>
      <p:sp>
        <p:nvSpPr>
          <p:cNvPr id="5" name="Footer Placeholder 4">
            <a:extLst>
              <a:ext uri="{FF2B5EF4-FFF2-40B4-BE49-F238E27FC236}">
                <a16:creationId xmlns:a16="http://schemas.microsoft.com/office/drawing/2014/main" xmlns="" id="{5D7B0D1A-A27D-4434-9AAE-AAE33E2C5C73}"/>
              </a:ext>
            </a:extLst>
          </p:cNvPr>
          <p:cNvSpPr>
            <a:spLocks noGrp="1"/>
          </p:cNvSpPr>
          <p:nvPr>
            <p:ph type="ftr" sz="quarter" idx="10"/>
          </p:nvPr>
        </p:nvSpPr>
        <p:spPr/>
        <p:txBody>
          <a:bodyPr/>
          <a:lstStyle/>
          <a:p>
            <a:endParaRPr lang="en-ZA" dirty="0"/>
          </a:p>
        </p:txBody>
      </p:sp>
      <p:sp>
        <p:nvSpPr>
          <p:cNvPr id="6" name="Slide Number Placeholder 5">
            <a:extLst>
              <a:ext uri="{FF2B5EF4-FFF2-40B4-BE49-F238E27FC236}">
                <a16:creationId xmlns:a16="http://schemas.microsoft.com/office/drawing/2014/main" xmlns="" id="{E17A8530-3866-411E-B986-53F7E2467FD5}"/>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ZA" dirty="0"/>
          </a:p>
        </p:txBody>
      </p:sp>
      <p:sp>
        <p:nvSpPr>
          <p:cNvPr id="13" name="Freeform: Shape 12">
            <a:extLst>
              <a:ext uri="{FF2B5EF4-FFF2-40B4-BE49-F238E27FC236}">
                <a16:creationId xmlns:a16="http://schemas.microsoft.com/office/drawing/2014/main" xmlns=""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ZA" dirty="0"/>
          </a:p>
        </p:txBody>
      </p:sp>
      <p:sp>
        <p:nvSpPr>
          <p:cNvPr id="3" name="Content Placeholder 2">
            <a:extLst>
              <a:ext uri="{FF2B5EF4-FFF2-40B4-BE49-F238E27FC236}">
                <a16:creationId xmlns:a16="http://schemas.microsoft.com/office/drawing/2014/main" xmlns="" id="{87B8423A-8ECB-46CC-AA96-AFD30DF27259}"/>
              </a:ext>
            </a:extLst>
          </p:cNvPr>
          <p:cNvSpPr>
            <a:spLocks noGrp="1"/>
          </p:cNvSpPr>
          <p:nvPr>
            <p:ph idx="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Text Placeholder 3">
            <a:extLst>
              <a:ext uri="{FF2B5EF4-FFF2-40B4-BE49-F238E27FC236}">
                <a16:creationId xmlns:a16="http://schemas.microsoft.com/office/drawing/2014/main" xmlns="" id="{0CA8C527-C631-42AF-94C4-70728E24506E}"/>
              </a:ext>
            </a:extLst>
          </p:cNvPr>
          <p:cNvSpPr>
            <a:spLocks noGrp="1"/>
          </p:cNvSpPr>
          <p:nvPr>
            <p:ph type="body" sz="half" idx="2"/>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Title 9">
            <a:extLst>
              <a:ext uri="{FF2B5EF4-FFF2-40B4-BE49-F238E27FC236}">
                <a16:creationId xmlns:a16="http://schemas.microsoft.com/office/drawing/2014/main" xmlns="" id="{7674D4AD-4133-4DB9-B1FD-CF7D8D1B5034}"/>
              </a:ext>
            </a:extLst>
          </p:cNvPr>
          <p:cNvSpPr>
            <a:spLocks noGrp="1"/>
          </p:cNvSpPr>
          <p:nvPr>
            <p:ph type="title"/>
          </p:nvPr>
        </p:nvSpPr>
        <p:spPr>
          <a:xfrm>
            <a:off x="360000" y="359999"/>
            <a:ext cx="4186800" cy="3400227"/>
          </a:xfrm>
        </p:spPr>
        <p:txBody>
          <a:bodyPr anchor="b"/>
          <a:lstStyle/>
          <a:p>
            <a:r>
              <a:rPr lang="en-US" smtClean="0"/>
              <a:t>Click to edit Master title style</a:t>
            </a:r>
            <a:endParaRPr lang="en-ZA" dirty="0"/>
          </a:p>
        </p:txBody>
      </p:sp>
      <p:sp>
        <p:nvSpPr>
          <p:cNvPr id="2" name="Footer Placeholder 1">
            <a:extLst>
              <a:ext uri="{FF2B5EF4-FFF2-40B4-BE49-F238E27FC236}">
                <a16:creationId xmlns:a16="http://schemas.microsoft.com/office/drawing/2014/main" xmlns="" id="{AF12DF4A-E965-4E74-8613-208AEAED1F8A}"/>
              </a:ext>
            </a:extLst>
          </p:cNvPr>
          <p:cNvSpPr>
            <a:spLocks noGrp="1"/>
          </p:cNvSpPr>
          <p:nvPr>
            <p:ph type="ftr" sz="quarter" idx="10"/>
          </p:nvPr>
        </p:nvSpPr>
        <p:spPr/>
        <p:txBody>
          <a:bodyPr/>
          <a:lstStyle/>
          <a:p>
            <a:endParaRPr lang="en-ZA" dirty="0"/>
          </a:p>
        </p:txBody>
      </p:sp>
      <p:sp>
        <p:nvSpPr>
          <p:cNvPr id="5" name="Slide Number Placeholder 4">
            <a:extLst>
              <a:ext uri="{FF2B5EF4-FFF2-40B4-BE49-F238E27FC236}">
                <a16:creationId xmlns:a16="http://schemas.microsoft.com/office/drawing/2014/main" xmlns="" id="{41E03D32-E1DA-40B5-B3BC-A1FA9604F55C}"/>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ZA" dirty="0"/>
          </a:p>
        </p:txBody>
      </p:sp>
      <p:sp>
        <p:nvSpPr>
          <p:cNvPr id="13" name="Freeform: Shape 12">
            <a:extLst>
              <a:ext uri="{FF2B5EF4-FFF2-40B4-BE49-F238E27FC236}">
                <a16:creationId xmlns:a16="http://schemas.microsoft.com/office/drawing/2014/main" xmlns=""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ZA" dirty="0"/>
          </a:p>
        </p:txBody>
      </p:sp>
      <p:sp>
        <p:nvSpPr>
          <p:cNvPr id="3" name="Picture Placeholder 2" descr="Image Placeholder">
            <a:extLst>
              <a:ext uri="{FF2B5EF4-FFF2-40B4-BE49-F238E27FC236}">
                <a16:creationId xmlns:a16="http://schemas.microsoft.com/office/drawing/2014/main" xmlns=""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ZA" dirty="0"/>
              <a:t>Insert or Drag &amp; Drop your Photo</a:t>
            </a:r>
          </a:p>
        </p:txBody>
      </p:sp>
      <p:sp>
        <p:nvSpPr>
          <p:cNvPr id="2" name="Title 1">
            <a:extLst>
              <a:ext uri="{FF2B5EF4-FFF2-40B4-BE49-F238E27FC236}">
                <a16:creationId xmlns:a16="http://schemas.microsoft.com/office/drawing/2014/main" xmlns=""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smtClean="0"/>
              <a:t>Click to edit Master title style</a:t>
            </a:r>
            <a:endParaRPr lang="en-ZA" dirty="0"/>
          </a:p>
        </p:txBody>
      </p:sp>
      <p:sp>
        <p:nvSpPr>
          <p:cNvPr id="11" name="Text Placeholder 3">
            <a:extLst>
              <a:ext uri="{FF2B5EF4-FFF2-40B4-BE49-F238E27FC236}">
                <a16:creationId xmlns:a16="http://schemas.microsoft.com/office/drawing/2014/main" xmlns="" id="{917DEB87-DE66-4311-84F4-4A1AE244A9D6}"/>
              </a:ext>
            </a:extLst>
          </p:cNvPr>
          <p:cNvSpPr>
            <a:spLocks noGrp="1"/>
          </p:cNvSpPr>
          <p:nvPr>
            <p:ph type="body" sz="half" idx="13"/>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Footer Placeholder 3">
            <a:extLst>
              <a:ext uri="{FF2B5EF4-FFF2-40B4-BE49-F238E27FC236}">
                <a16:creationId xmlns:a16="http://schemas.microsoft.com/office/drawing/2014/main" xmlns="" id="{BEF37FB2-C8E4-48B7-AD0B-D7D416D5BA06}"/>
              </a:ext>
            </a:extLst>
          </p:cNvPr>
          <p:cNvSpPr>
            <a:spLocks noGrp="1"/>
          </p:cNvSpPr>
          <p:nvPr>
            <p:ph type="ftr" sz="quarter" idx="14"/>
          </p:nvPr>
        </p:nvSpPr>
        <p:spPr/>
        <p:txBody>
          <a:bodyPr/>
          <a:lstStyle/>
          <a:p>
            <a:endParaRPr lang="en-ZA" dirty="0"/>
          </a:p>
        </p:txBody>
      </p:sp>
      <p:sp>
        <p:nvSpPr>
          <p:cNvPr id="5" name="Slide Number Placeholder 4">
            <a:extLst>
              <a:ext uri="{FF2B5EF4-FFF2-40B4-BE49-F238E27FC236}">
                <a16:creationId xmlns:a16="http://schemas.microsoft.com/office/drawing/2014/main" xmlns="" id="{15922EC6-D3E6-47C7-AA58-7987C644DB64}"/>
              </a:ext>
            </a:extLst>
          </p:cNvPr>
          <p:cNvSpPr>
            <a:spLocks noGrp="1"/>
          </p:cNvSpPr>
          <p:nvPr>
            <p:ph type="sldNum" sz="quarter" idx="15"/>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24" name="Freeform: Shape 23">
            <a:extLst>
              <a:ext uri="{FF2B5EF4-FFF2-40B4-BE49-F238E27FC236}">
                <a16:creationId xmlns:a16="http://schemas.microsoft.com/office/drawing/2014/main" xmlns=""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25" name="Freeform: Shape 24">
            <a:extLst>
              <a:ext uri="{FF2B5EF4-FFF2-40B4-BE49-F238E27FC236}">
                <a16:creationId xmlns:a16="http://schemas.microsoft.com/office/drawing/2014/main" xmlns=""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20" name="Picture Placeholder 15">
            <a:extLst>
              <a:ext uri="{FF2B5EF4-FFF2-40B4-BE49-F238E27FC236}">
                <a16:creationId xmlns:a16="http://schemas.microsoft.com/office/drawing/2014/main" xmlns=""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6" name="Text Placeholder 8">
            <a:extLst>
              <a:ext uri="{FF2B5EF4-FFF2-40B4-BE49-F238E27FC236}">
                <a16:creationId xmlns:a16="http://schemas.microsoft.com/office/drawing/2014/main" xmlns=""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xmlns=""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1" name="Picture Placeholder 15">
            <a:extLst>
              <a:ext uri="{FF2B5EF4-FFF2-40B4-BE49-F238E27FC236}">
                <a16:creationId xmlns:a16="http://schemas.microsoft.com/office/drawing/2014/main" xmlns=""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9" name="Text Placeholder 8">
            <a:extLst>
              <a:ext uri="{FF2B5EF4-FFF2-40B4-BE49-F238E27FC236}">
                <a16:creationId xmlns:a16="http://schemas.microsoft.com/office/drawing/2014/main" xmlns=""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xmlns=""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2" name="Picture Placeholder 15">
            <a:extLst>
              <a:ext uri="{FF2B5EF4-FFF2-40B4-BE49-F238E27FC236}">
                <a16:creationId xmlns:a16="http://schemas.microsoft.com/office/drawing/2014/main" xmlns=""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1" name="Text Placeholder 8">
            <a:extLst>
              <a:ext uri="{FF2B5EF4-FFF2-40B4-BE49-F238E27FC236}">
                <a16:creationId xmlns:a16="http://schemas.microsoft.com/office/drawing/2014/main" xmlns=""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xmlns=""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4" name="Title 3">
            <a:extLst>
              <a:ext uri="{FF2B5EF4-FFF2-40B4-BE49-F238E27FC236}">
                <a16:creationId xmlns:a16="http://schemas.microsoft.com/office/drawing/2014/main" xmlns="" id="{1B6D07DD-F1C7-4A36-AF98-6B5500A11EC4}"/>
              </a:ext>
            </a:extLst>
          </p:cNvPr>
          <p:cNvSpPr>
            <a:spLocks noGrp="1"/>
          </p:cNvSpPr>
          <p:nvPr>
            <p:ph type="title"/>
          </p:nvPr>
        </p:nvSpPr>
        <p:spPr/>
        <p:txBody>
          <a:bodyPr/>
          <a:lstStyle/>
          <a:p>
            <a:r>
              <a:rPr lang="en-US" smtClean="0"/>
              <a:t>Click to edit Master title style</a:t>
            </a:r>
            <a:endParaRPr lang="en-ZA"/>
          </a:p>
        </p:txBody>
      </p:sp>
      <p:sp>
        <p:nvSpPr>
          <p:cNvPr id="7" name="Footer Placeholder 6">
            <a:extLst>
              <a:ext uri="{FF2B5EF4-FFF2-40B4-BE49-F238E27FC236}">
                <a16:creationId xmlns:a16="http://schemas.microsoft.com/office/drawing/2014/main" xmlns="" id="{D25C17B0-42A8-446A-BBCA-2ED0DE1F70E1}"/>
              </a:ext>
            </a:extLst>
          </p:cNvPr>
          <p:cNvSpPr>
            <a:spLocks noGrp="1"/>
          </p:cNvSpPr>
          <p:nvPr>
            <p:ph type="ftr" sz="quarter" idx="50"/>
          </p:nvPr>
        </p:nvSpPr>
        <p:spPr/>
        <p:txBody>
          <a:bodyPr/>
          <a:lstStyle/>
          <a:p>
            <a:endParaRPr lang="en-ZA" dirty="0"/>
          </a:p>
        </p:txBody>
      </p:sp>
      <p:sp>
        <p:nvSpPr>
          <p:cNvPr id="13" name="Slide Number Placeholder 12">
            <a:extLst>
              <a:ext uri="{FF2B5EF4-FFF2-40B4-BE49-F238E27FC236}">
                <a16:creationId xmlns:a16="http://schemas.microsoft.com/office/drawing/2014/main" xmlns=""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smtClean="0"/>
              <a:pPr/>
              <a:t>‹#›</a:t>
            </a:fld>
            <a:endParaRPr lang="en-US" dirty="0"/>
          </a:p>
        </p:txBody>
      </p:sp>
      <p:sp>
        <p:nvSpPr>
          <p:cNvPr id="26" name="Text Placeholder 4">
            <a:extLst>
              <a:ext uri="{FF2B5EF4-FFF2-40B4-BE49-F238E27FC236}">
                <a16:creationId xmlns:a16="http://schemas.microsoft.com/office/drawing/2014/main" xmlns=""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xmlns=""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ZA" dirty="0">
              <a:solidFill>
                <a:schemeClr val="tx1"/>
              </a:solidFill>
            </a:endParaRPr>
          </a:p>
        </p:txBody>
      </p:sp>
      <p:sp>
        <p:nvSpPr>
          <p:cNvPr id="21" name="Text Placeholder 10">
            <a:extLst>
              <a:ext uri="{FF2B5EF4-FFF2-40B4-BE49-F238E27FC236}">
                <a16:creationId xmlns:a16="http://schemas.microsoft.com/office/drawing/2014/main" xmlns=""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9" name="Freeform: Shape 28">
            <a:extLst>
              <a:ext uri="{FF2B5EF4-FFF2-40B4-BE49-F238E27FC236}">
                <a16:creationId xmlns:a16="http://schemas.microsoft.com/office/drawing/2014/main" xmlns=""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30" name="Freeform: Shape 29">
            <a:extLst>
              <a:ext uri="{FF2B5EF4-FFF2-40B4-BE49-F238E27FC236}">
                <a16:creationId xmlns:a16="http://schemas.microsoft.com/office/drawing/2014/main" xmlns=""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37" name="Freeform: Shape 36">
            <a:extLst>
              <a:ext uri="{FF2B5EF4-FFF2-40B4-BE49-F238E27FC236}">
                <a16:creationId xmlns:a16="http://schemas.microsoft.com/office/drawing/2014/main" xmlns=""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34" name="Picture Placeholder 15">
            <a:extLst>
              <a:ext uri="{FF2B5EF4-FFF2-40B4-BE49-F238E27FC236}">
                <a16:creationId xmlns:a16="http://schemas.microsoft.com/office/drawing/2014/main" xmlns=""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6" name="Text Placeholder 8">
            <a:extLst>
              <a:ext uri="{FF2B5EF4-FFF2-40B4-BE49-F238E27FC236}">
                <a16:creationId xmlns:a16="http://schemas.microsoft.com/office/drawing/2014/main" xmlns=""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7" name="Text Placeholder 10">
            <a:extLst>
              <a:ext uri="{FF2B5EF4-FFF2-40B4-BE49-F238E27FC236}">
                <a16:creationId xmlns:a16="http://schemas.microsoft.com/office/drawing/2014/main" xmlns=""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5" name="Picture Placeholder 15">
            <a:extLst>
              <a:ext uri="{FF2B5EF4-FFF2-40B4-BE49-F238E27FC236}">
                <a16:creationId xmlns:a16="http://schemas.microsoft.com/office/drawing/2014/main" xmlns=""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8" name="Text Placeholder 8">
            <a:extLst>
              <a:ext uri="{FF2B5EF4-FFF2-40B4-BE49-F238E27FC236}">
                <a16:creationId xmlns:a16="http://schemas.microsoft.com/office/drawing/2014/main" xmlns=""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9" name="Text Placeholder 10">
            <a:extLst>
              <a:ext uri="{FF2B5EF4-FFF2-40B4-BE49-F238E27FC236}">
                <a16:creationId xmlns:a16="http://schemas.microsoft.com/office/drawing/2014/main" xmlns=""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6" name="Picture Placeholder 15">
            <a:extLst>
              <a:ext uri="{FF2B5EF4-FFF2-40B4-BE49-F238E27FC236}">
                <a16:creationId xmlns:a16="http://schemas.microsoft.com/office/drawing/2014/main" xmlns=""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0" name="Text Placeholder 8">
            <a:extLst>
              <a:ext uri="{FF2B5EF4-FFF2-40B4-BE49-F238E27FC236}">
                <a16:creationId xmlns:a16="http://schemas.microsoft.com/office/drawing/2014/main" xmlns=""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dirty="0"/>
              <a:t>Slide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4" name="Footer Placeholder 3">
            <a:extLst>
              <a:ext uri="{FF2B5EF4-FFF2-40B4-BE49-F238E27FC236}">
                <a16:creationId xmlns:a16="http://schemas.microsoft.com/office/drawing/2014/main" xmlns="" id="{E6F9B1B6-16AC-4198-91CD-956BF735E11A}"/>
              </a:ext>
            </a:extLst>
          </p:cNvPr>
          <p:cNvSpPr>
            <a:spLocks noGrp="1"/>
          </p:cNvSpPr>
          <p:nvPr>
            <p:ph type="ftr" sz="quarter" idx="49"/>
          </p:nvPr>
        </p:nvSpPr>
        <p:spPr/>
        <p:txBody>
          <a:bodyPr/>
          <a:lstStyle/>
          <a:p>
            <a:endParaRPr lang="en-ZA" dirty="0"/>
          </a:p>
        </p:txBody>
      </p:sp>
      <p:sp>
        <p:nvSpPr>
          <p:cNvPr id="6" name="Slide Number Placeholder 5">
            <a:extLst>
              <a:ext uri="{FF2B5EF4-FFF2-40B4-BE49-F238E27FC236}">
                <a16:creationId xmlns:a16="http://schemas.microsoft.com/office/drawing/2014/main" xmlns=""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smtClean="0"/>
              <a:pPr/>
              <a:t>‹#›</a:t>
            </a:fld>
            <a:endParaRPr lang="en-US" dirty="0"/>
          </a:p>
        </p:txBody>
      </p:sp>
      <p:pic>
        <p:nvPicPr>
          <p:cNvPr id="44" name="Picture 43">
            <a:extLst>
              <a:ext uri="{FF2B5EF4-FFF2-40B4-BE49-F238E27FC236}">
                <a16:creationId xmlns:a16="http://schemas.microsoft.com/office/drawing/2014/main" xmlns=""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xmlns=""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ZA" dirty="0">
              <a:solidFill>
                <a:schemeClr val="tx1"/>
              </a:solidFill>
            </a:endParaRPr>
          </a:p>
        </p:txBody>
      </p:sp>
      <p:sp>
        <p:nvSpPr>
          <p:cNvPr id="30" name="Freeform: Shape 29">
            <a:extLst>
              <a:ext uri="{FF2B5EF4-FFF2-40B4-BE49-F238E27FC236}">
                <a16:creationId xmlns:a16="http://schemas.microsoft.com/office/drawing/2014/main" xmlns=""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39" name="Freeform: Shape 38">
            <a:extLst>
              <a:ext uri="{FF2B5EF4-FFF2-40B4-BE49-F238E27FC236}">
                <a16:creationId xmlns:a16="http://schemas.microsoft.com/office/drawing/2014/main" xmlns=""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40" name="Freeform: Shape 39">
            <a:extLst>
              <a:ext uri="{FF2B5EF4-FFF2-40B4-BE49-F238E27FC236}">
                <a16:creationId xmlns:a16="http://schemas.microsoft.com/office/drawing/2014/main" xmlns=""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41" name="Freeform: Shape 40">
            <a:extLst>
              <a:ext uri="{FF2B5EF4-FFF2-40B4-BE49-F238E27FC236}">
                <a16:creationId xmlns:a16="http://schemas.microsoft.com/office/drawing/2014/main" xmlns=""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ZA" dirty="0"/>
          </a:p>
        </p:txBody>
      </p:sp>
      <p:sp>
        <p:nvSpPr>
          <p:cNvPr id="33" name="Picture Placeholder 15">
            <a:extLst>
              <a:ext uri="{FF2B5EF4-FFF2-40B4-BE49-F238E27FC236}">
                <a16:creationId xmlns:a16="http://schemas.microsoft.com/office/drawing/2014/main" xmlns=""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6" name="Text Placeholder 8">
            <a:extLst>
              <a:ext uri="{FF2B5EF4-FFF2-40B4-BE49-F238E27FC236}">
                <a16:creationId xmlns:a16="http://schemas.microsoft.com/office/drawing/2014/main" xmlns=""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7" name="Text Placeholder 10">
            <a:extLst>
              <a:ext uri="{FF2B5EF4-FFF2-40B4-BE49-F238E27FC236}">
                <a16:creationId xmlns:a16="http://schemas.microsoft.com/office/drawing/2014/main" xmlns=""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4" name="Picture Placeholder 15">
            <a:extLst>
              <a:ext uri="{FF2B5EF4-FFF2-40B4-BE49-F238E27FC236}">
                <a16:creationId xmlns:a16="http://schemas.microsoft.com/office/drawing/2014/main" xmlns=""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8" name="Text Placeholder 8">
            <a:extLst>
              <a:ext uri="{FF2B5EF4-FFF2-40B4-BE49-F238E27FC236}">
                <a16:creationId xmlns:a16="http://schemas.microsoft.com/office/drawing/2014/main" xmlns=""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2</a:t>
            </a:r>
            <a:endParaRPr lang="en-ZA" dirty="0"/>
          </a:p>
        </p:txBody>
      </p:sp>
      <p:sp>
        <p:nvSpPr>
          <p:cNvPr id="19" name="Text Placeholder 10">
            <a:extLst>
              <a:ext uri="{FF2B5EF4-FFF2-40B4-BE49-F238E27FC236}">
                <a16:creationId xmlns:a16="http://schemas.microsoft.com/office/drawing/2014/main" xmlns=""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7" name="Picture Placeholder 15">
            <a:extLst>
              <a:ext uri="{FF2B5EF4-FFF2-40B4-BE49-F238E27FC236}">
                <a16:creationId xmlns:a16="http://schemas.microsoft.com/office/drawing/2014/main" xmlns=""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5" name="Text Placeholder 8">
            <a:extLst>
              <a:ext uri="{FF2B5EF4-FFF2-40B4-BE49-F238E27FC236}">
                <a16:creationId xmlns:a16="http://schemas.microsoft.com/office/drawing/2014/main" xmlns=""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3</a:t>
            </a:r>
            <a:endParaRPr lang="en-ZA" dirty="0"/>
          </a:p>
        </p:txBody>
      </p:sp>
      <p:sp>
        <p:nvSpPr>
          <p:cNvPr id="26" name="Text Placeholder 10">
            <a:extLst>
              <a:ext uri="{FF2B5EF4-FFF2-40B4-BE49-F238E27FC236}">
                <a16:creationId xmlns:a16="http://schemas.microsoft.com/office/drawing/2014/main" xmlns=""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8" name="Picture Placeholder 15">
            <a:extLst>
              <a:ext uri="{FF2B5EF4-FFF2-40B4-BE49-F238E27FC236}">
                <a16:creationId xmlns:a16="http://schemas.microsoft.com/office/drawing/2014/main" xmlns=""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7" name="Text Placeholder 8">
            <a:extLst>
              <a:ext uri="{FF2B5EF4-FFF2-40B4-BE49-F238E27FC236}">
                <a16:creationId xmlns:a16="http://schemas.microsoft.com/office/drawing/2014/main" xmlns=""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4</a:t>
            </a:r>
            <a:endParaRPr lang="en-ZA" dirty="0"/>
          </a:p>
        </p:txBody>
      </p:sp>
      <p:sp>
        <p:nvSpPr>
          <p:cNvPr id="28" name="Text Placeholder 10">
            <a:extLst>
              <a:ext uri="{FF2B5EF4-FFF2-40B4-BE49-F238E27FC236}">
                <a16:creationId xmlns:a16="http://schemas.microsoft.com/office/drawing/2014/main" xmlns=""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4" name="Footer Placeholder 3">
            <a:extLst>
              <a:ext uri="{FF2B5EF4-FFF2-40B4-BE49-F238E27FC236}">
                <a16:creationId xmlns:a16="http://schemas.microsoft.com/office/drawing/2014/main" xmlns="" id="{987C5A92-3AAD-4F33-9F39-62B825B0F02C}"/>
              </a:ext>
            </a:extLst>
          </p:cNvPr>
          <p:cNvSpPr>
            <a:spLocks noGrp="1"/>
          </p:cNvSpPr>
          <p:nvPr>
            <p:ph type="ftr" sz="quarter" idx="55"/>
          </p:nvPr>
        </p:nvSpPr>
        <p:spPr/>
        <p:txBody>
          <a:bodyPr/>
          <a:lstStyle/>
          <a:p>
            <a:endParaRPr lang="en-ZA" dirty="0"/>
          </a:p>
        </p:txBody>
      </p:sp>
      <p:sp>
        <p:nvSpPr>
          <p:cNvPr id="6" name="Slide Number Placeholder 5">
            <a:extLst>
              <a:ext uri="{FF2B5EF4-FFF2-40B4-BE49-F238E27FC236}">
                <a16:creationId xmlns:a16="http://schemas.microsoft.com/office/drawing/2014/main" xmlns=""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smtClean="0"/>
              <a:pPr/>
              <a:t>‹#›</a:t>
            </a:fld>
            <a:endParaRPr lang="en-US" dirty="0"/>
          </a:p>
        </p:txBody>
      </p:sp>
      <p:sp>
        <p:nvSpPr>
          <p:cNvPr id="51" name="Title 1">
            <a:extLst>
              <a:ext uri="{FF2B5EF4-FFF2-40B4-BE49-F238E27FC236}">
                <a16:creationId xmlns:a16="http://schemas.microsoft.com/office/drawing/2014/main" xmlns=""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dirty="0"/>
              <a:t>Slide Title</a:t>
            </a:r>
            <a:endParaRPr lang="en-ZA" dirty="0"/>
          </a:p>
        </p:txBody>
      </p:sp>
      <p:sp>
        <p:nvSpPr>
          <p:cNvPr id="52" name="Subtitle 2">
            <a:extLst>
              <a:ext uri="{FF2B5EF4-FFF2-40B4-BE49-F238E27FC236}">
                <a16:creationId xmlns:a16="http://schemas.microsoft.com/office/drawing/2014/main" xmlns=""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pic>
        <p:nvPicPr>
          <p:cNvPr id="53" name="Picture 52">
            <a:extLst>
              <a:ext uri="{FF2B5EF4-FFF2-40B4-BE49-F238E27FC236}">
                <a16:creationId xmlns:a16="http://schemas.microsoft.com/office/drawing/2014/main" xmlns=""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21" name="Freeform: Shape 20">
            <a:extLst>
              <a:ext uri="{FF2B5EF4-FFF2-40B4-BE49-F238E27FC236}">
                <a16:creationId xmlns:a16="http://schemas.microsoft.com/office/drawing/2014/main" xmlns=""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ZA" dirty="0"/>
          </a:p>
        </p:txBody>
      </p:sp>
      <p:sp>
        <p:nvSpPr>
          <p:cNvPr id="3" name="Footer Placeholder 2">
            <a:extLst>
              <a:ext uri="{FF2B5EF4-FFF2-40B4-BE49-F238E27FC236}">
                <a16:creationId xmlns:a16="http://schemas.microsoft.com/office/drawing/2014/main" xmlns="" id="{CB18B5B4-8849-45B8-B629-6EE5A6792169}"/>
              </a:ext>
            </a:extLst>
          </p:cNvPr>
          <p:cNvSpPr>
            <a:spLocks noGrp="1"/>
          </p:cNvSpPr>
          <p:nvPr>
            <p:ph type="ftr" sz="quarter" idx="14"/>
          </p:nvPr>
        </p:nvSpPr>
        <p:spPr/>
        <p:txBody>
          <a:bodyPr/>
          <a:lstStyle/>
          <a:p>
            <a:endParaRPr lang="en-ZA" dirty="0"/>
          </a:p>
        </p:txBody>
      </p:sp>
      <p:sp>
        <p:nvSpPr>
          <p:cNvPr id="4" name="Slide Number Placeholder 3">
            <a:extLst>
              <a:ext uri="{FF2B5EF4-FFF2-40B4-BE49-F238E27FC236}">
                <a16:creationId xmlns:a16="http://schemas.microsoft.com/office/drawing/2014/main" xmlns=""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smtClean="0"/>
              <a:pPr/>
              <a:t>‹#›</a:t>
            </a:fld>
            <a:endParaRPr lang="en-US" dirty="0"/>
          </a:p>
        </p:txBody>
      </p:sp>
      <p:sp>
        <p:nvSpPr>
          <p:cNvPr id="17" name="Title 1">
            <a:extLst>
              <a:ext uri="{FF2B5EF4-FFF2-40B4-BE49-F238E27FC236}">
                <a16:creationId xmlns:a16="http://schemas.microsoft.com/office/drawing/2014/main" xmlns=""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dirty="0"/>
              <a:t>Slide Title</a:t>
            </a:r>
            <a:endParaRPr lang="en-ZA" dirty="0"/>
          </a:p>
        </p:txBody>
      </p:sp>
      <p:sp>
        <p:nvSpPr>
          <p:cNvPr id="18" name="Subtitle 2">
            <a:extLst>
              <a:ext uri="{FF2B5EF4-FFF2-40B4-BE49-F238E27FC236}">
                <a16:creationId xmlns:a16="http://schemas.microsoft.com/office/drawing/2014/main" xmlns=""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pic>
        <p:nvPicPr>
          <p:cNvPr id="22" name="Picture 21">
            <a:extLst>
              <a:ext uri="{FF2B5EF4-FFF2-40B4-BE49-F238E27FC236}">
                <a16:creationId xmlns:a16="http://schemas.microsoft.com/office/drawing/2014/main" xmlns=""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xmlns=""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xmlns=""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ZA"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a:t>
            </a:r>
          </a:p>
        </p:txBody>
      </p:sp>
      <p:sp>
        <p:nvSpPr>
          <p:cNvPr id="4" name="Content Placeholder 3">
            <a:extLst>
              <a:ext uri="{FF2B5EF4-FFF2-40B4-BE49-F238E27FC236}">
                <a16:creationId xmlns:a16="http://schemas.microsoft.com/office/drawing/2014/main" xmlns="" id="{9FD584DA-F775-47B8-A1D7-6556AD5FCBD2}"/>
              </a:ext>
            </a:extLst>
          </p:cNvPr>
          <p:cNvSpPr>
            <a:spLocks noGrp="1"/>
          </p:cNvSpPr>
          <p:nvPr>
            <p:ph sz="half" idx="2"/>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Text Placeholder 11">
            <a:extLst>
              <a:ext uri="{FF2B5EF4-FFF2-40B4-BE49-F238E27FC236}">
                <a16:creationId xmlns:a16="http://schemas.microsoft.com/office/drawing/2014/main" xmlns=""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dirty="0"/>
              <a:t>2</a:t>
            </a:r>
            <a:endParaRPr lang="en-ZA" dirty="0"/>
          </a:p>
        </p:txBody>
      </p:sp>
      <p:sp>
        <p:nvSpPr>
          <p:cNvPr id="8" name="Text Placeholder 7">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753360" y="3314701"/>
            <a:ext cx="3069500" cy="3051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2" name="Title 1">
            <a:extLst>
              <a:ext uri="{FF2B5EF4-FFF2-40B4-BE49-F238E27FC236}">
                <a16:creationId xmlns:a16="http://schemas.microsoft.com/office/drawing/2014/main" xmlns="" id="{D511B9E7-33BC-464B-B75C-73154C197648}"/>
              </a:ext>
            </a:extLst>
          </p:cNvPr>
          <p:cNvSpPr>
            <a:spLocks noGrp="1"/>
          </p:cNvSpPr>
          <p:nvPr>
            <p:ph type="title"/>
          </p:nvPr>
        </p:nvSpPr>
        <p:spPr/>
        <p:txBody>
          <a:bodyPr/>
          <a:lstStyle/>
          <a:p>
            <a:r>
              <a:rPr lang="en-US" smtClean="0"/>
              <a:t>Click to edit Master title style</a:t>
            </a:r>
            <a:endParaRPr lang="en-ZA"/>
          </a:p>
        </p:txBody>
      </p:sp>
      <p:sp>
        <p:nvSpPr>
          <p:cNvPr id="7" name="Footer Placeholder 6">
            <a:extLst>
              <a:ext uri="{FF2B5EF4-FFF2-40B4-BE49-F238E27FC236}">
                <a16:creationId xmlns:a16="http://schemas.microsoft.com/office/drawing/2014/main" xmlns="" id="{C2C8C3B3-A8FF-408F-9A44-0B71B3E7DB51}"/>
              </a:ext>
            </a:extLst>
          </p:cNvPr>
          <p:cNvSpPr>
            <a:spLocks noGrp="1"/>
          </p:cNvSpPr>
          <p:nvPr>
            <p:ph type="ftr" sz="quarter" idx="18"/>
          </p:nvPr>
        </p:nvSpPr>
        <p:spPr/>
        <p:txBody>
          <a:bodyPr/>
          <a:lstStyle/>
          <a:p>
            <a:endParaRPr lang="en-ZA" dirty="0"/>
          </a:p>
        </p:txBody>
      </p:sp>
      <p:sp>
        <p:nvSpPr>
          <p:cNvPr id="13" name="Text Placeholder 4">
            <a:extLst>
              <a:ext uri="{FF2B5EF4-FFF2-40B4-BE49-F238E27FC236}">
                <a16:creationId xmlns:a16="http://schemas.microsoft.com/office/drawing/2014/main" xmlns=""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0" name="Slide Number Placeholder 9">
            <a:extLst>
              <a:ext uri="{FF2B5EF4-FFF2-40B4-BE49-F238E27FC236}">
                <a16:creationId xmlns:a16="http://schemas.microsoft.com/office/drawing/2014/main" xmlns="" id="{9BCDD160-4456-4859-BEAC-1D44AF4DAF99}"/>
              </a:ext>
            </a:extLst>
          </p:cNvPr>
          <p:cNvSpPr>
            <a:spLocks noGrp="1"/>
          </p:cNvSpPr>
          <p:nvPr>
            <p:ph type="sldNum" sz="quarter" idx="2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xmlns=""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ZA" dirty="0"/>
          </a:p>
        </p:txBody>
      </p:sp>
      <p:sp>
        <p:nvSpPr>
          <p:cNvPr id="20" name="Freeform: Shape 19">
            <a:extLst>
              <a:ext uri="{FF2B5EF4-FFF2-40B4-BE49-F238E27FC236}">
                <a16:creationId xmlns:a16="http://schemas.microsoft.com/office/drawing/2014/main" xmlns=""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8" name="Text Placeholder 9">
            <a:extLst>
              <a:ext uri="{FF2B5EF4-FFF2-40B4-BE49-F238E27FC236}">
                <a16:creationId xmlns:a16="http://schemas.microsoft.com/office/drawing/2014/main" xmlns=""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ZA" dirty="0"/>
              <a:t>Section Header</a:t>
            </a:r>
          </a:p>
        </p:txBody>
      </p:sp>
      <p:sp>
        <p:nvSpPr>
          <p:cNvPr id="9" name="Text Placeholder 9">
            <a:extLst>
              <a:ext uri="{FF2B5EF4-FFF2-40B4-BE49-F238E27FC236}">
                <a16:creationId xmlns:a16="http://schemas.microsoft.com/office/drawing/2014/main" xmlns=""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ZA" dirty="0"/>
              <a:t>Section Header</a:t>
            </a:r>
          </a:p>
        </p:txBody>
      </p:sp>
      <p:sp>
        <p:nvSpPr>
          <p:cNvPr id="19" name="Freeform: Shape 18">
            <a:extLst>
              <a:ext uri="{FF2B5EF4-FFF2-40B4-BE49-F238E27FC236}">
                <a16:creationId xmlns:a16="http://schemas.microsoft.com/office/drawing/2014/main" xmlns=""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ZA" dirty="0"/>
          </a:p>
        </p:txBody>
      </p:sp>
      <p:sp>
        <p:nvSpPr>
          <p:cNvPr id="6" name="Text Placeholder 3">
            <a:extLst>
              <a:ext uri="{FF2B5EF4-FFF2-40B4-BE49-F238E27FC236}">
                <a16:creationId xmlns:a16="http://schemas.microsoft.com/office/drawing/2014/main" xmlns=""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ZA" dirty="0"/>
              <a:t>Section Header</a:t>
            </a:r>
          </a:p>
        </p:txBody>
      </p:sp>
      <p:sp>
        <p:nvSpPr>
          <p:cNvPr id="10" name="Text Placeholder 3">
            <a:extLst>
              <a:ext uri="{FF2B5EF4-FFF2-40B4-BE49-F238E27FC236}">
                <a16:creationId xmlns:a16="http://schemas.microsoft.com/office/drawing/2014/main" xmlns=""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3" name="Content Placeholder 3">
            <a:extLst>
              <a:ext uri="{FF2B5EF4-FFF2-40B4-BE49-F238E27FC236}">
                <a16:creationId xmlns:a16="http://schemas.microsoft.com/office/drawing/2014/main" xmlns=""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endParaRPr lang="en-ZA" dirty="0"/>
          </a:p>
        </p:txBody>
      </p:sp>
      <p:sp>
        <p:nvSpPr>
          <p:cNvPr id="11" name="Text Placeholder 9">
            <a:extLst>
              <a:ext uri="{FF2B5EF4-FFF2-40B4-BE49-F238E27FC236}">
                <a16:creationId xmlns:a16="http://schemas.microsoft.com/office/drawing/2014/main" xmlns=""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dirty="0"/>
              <a:t>2</a:t>
            </a:r>
            <a:endParaRPr lang="en-ZA" dirty="0"/>
          </a:p>
        </p:txBody>
      </p:sp>
      <p:sp>
        <p:nvSpPr>
          <p:cNvPr id="14" name="Text Placeholder 5">
            <a:extLst>
              <a:ext uri="{FF2B5EF4-FFF2-40B4-BE49-F238E27FC236}">
                <a16:creationId xmlns:a16="http://schemas.microsoft.com/office/drawing/2014/main" xmlns=""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p>
        </p:txBody>
      </p:sp>
      <p:sp>
        <p:nvSpPr>
          <p:cNvPr id="12" name="Text Placeholder 9">
            <a:extLst>
              <a:ext uri="{FF2B5EF4-FFF2-40B4-BE49-F238E27FC236}">
                <a16:creationId xmlns:a16="http://schemas.microsoft.com/office/drawing/2014/main" xmlns=""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dirty="0"/>
              <a:t>3</a:t>
            </a:r>
            <a:endParaRPr lang="en-ZA" dirty="0"/>
          </a:p>
        </p:txBody>
      </p:sp>
      <p:sp>
        <p:nvSpPr>
          <p:cNvPr id="15" name="Text Placeholder 9">
            <a:extLst>
              <a:ext uri="{FF2B5EF4-FFF2-40B4-BE49-F238E27FC236}">
                <a16:creationId xmlns:a16="http://schemas.microsoft.com/office/drawing/2014/main" xmlns=""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p>
        </p:txBody>
      </p:sp>
      <p:sp>
        <p:nvSpPr>
          <p:cNvPr id="4" name="Title 3">
            <a:extLst>
              <a:ext uri="{FF2B5EF4-FFF2-40B4-BE49-F238E27FC236}">
                <a16:creationId xmlns:a16="http://schemas.microsoft.com/office/drawing/2014/main" xmlns="" id="{F81CA826-63B3-43E6-99A0-25895892FF1D}"/>
              </a:ext>
            </a:extLst>
          </p:cNvPr>
          <p:cNvSpPr>
            <a:spLocks noGrp="1"/>
          </p:cNvSpPr>
          <p:nvPr>
            <p:ph type="title"/>
          </p:nvPr>
        </p:nvSpPr>
        <p:spPr/>
        <p:txBody>
          <a:bodyPr/>
          <a:lstStyle/>
          <a:p>
            <a:r>
              <a:rPr lang="en-US" smtClean="0"/>
              <a:t>Click to edit Master title style</a:t>
            </a:r>
            <a:endParaRPr lang="en-ZA"/>
          </a:p>
        </p:txBody>
      </p:sp>
      <p:sp>
        <p:nvSpPr>
          <p:cNvPr id="7" name="Footer Placeholder 6">
            <a:extLst>
              <a:ext uri="{FF2B5EF4-FFF2-40B4-BE49-F238E27FC236}">
                <a16:creationId xmlns:a16="http://schemas.microsoft.com/office/drawing/2014/main" xmlns="" id="{D8091642-7CB0-45CD-82C4-9EBAD3FAEA11}"/>
              </a:ext>
            </a:extLst>
          </p:cNvPr>
          <p:cNvSpPr>
            <a:spLocks noGrp="1"/>
          </p:cNvSpPr>
          <p:nvPr>
            <p:ph type="ftr" sz="quarter" idx="35"/>
          </p:nvPr>
        </p:nvSpPr>
        <p:spPr/>
        <p:txBody>
          <a:bodyPr/>
          <a:lstStyle/>
          <a:p>
            <a:endParaRPr lang="en-ZA" dirty="0"/>
          </a:p>
        </p:txBody>
      </p:sp>
      <p:sp>
        <p:nvSpPr>
          <p:cNvPr id="17" name="Slide Number Placeholder 16">
            <a:extLst>
              <a:ext uri="{FF2B5EF4-FFF2-40B4-BE49-F238E27FC236}">
                <a16:creationId xmlns:a16="http://schemas.microsoft.com/office/drawing/2014/main" xmlns=""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smtClean="0"/>
              <a:pPr/>
              <a:t>‹#›</a:t>
            </a:fld>
            <a:endParaRPr lang="en-US" dirty="0"/>
          </a:p>
        </p:txBody>
      </p:sp>
      <p:sp>
        <p:nvSpPr>
          <p:cNvPr id="18" name="Text Placeholder 4">
            <a:extLst>
              <a:ext uri="{FF2B5EF4-FFF2-40B4-BE49-F238E27FC236}">
                <a16:creationId xmlns:a16="http://schemas.microsoft.com/office/drawing/2014/main" xmlns=""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78" name="Freeform: Shape 177">
            <a:extLst>
              <a:ext uri="{FF2B5EF4-FFF2-40B4-BE49-F238E27FC236}">
                <a16:creationId xmlns:a16="http://schemas.microsoft.com/office/drawing/2014/main" xmlns=""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ZA" dirty="0"/>
          </a:p>
        </p:txBody>
      </p:sp>
      <p:grpSp>
        <p:nvGrpSpPr>
          <p:cNvPr id="192" name="Group 191">
            <a:extLst>
              <a:ext uri="{FF2B5EF4-FFF2-40B4-BE49-F238E27FC236}">
                <a16:creationId xmlns:a16="http://schemas.microsoft.com/office/drawing/2014/main" xmlns=""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xmlns=""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ZA" dirty="0"/>
            </a:p>
          </p:txBody>
        </p:sp>
        <p:grpSp>
          <p:nvGrpSpPr>
            <p:cNvPr id="182" name="Group 181">
              <a:extLst>
                <a:ext uri="{FF2B5EF4-FFF2-40B4-BE49-F238E27FC236}">
                  <a16:creationId xmlns:a16="http://schemas.microsoft.com/office/drawing/2014/main" xmlns=""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xmlns=""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4" name="Freeform: Shape 183">
                <a:extLst>
                  <a:ext uri="{FF2B5EF4-FFF2-40B4-BE49-F238E27FC236}">
                    <a16:creationId xmlns:a16="http://schemas.microsoft.com/office/drawing/2014/main" xmlns=""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5" name="Freeform: Shape 184">
                <a:extLst>
                  <a:ext uri="{FF2B5EF4-FFF2-40B4-BE49-F238E27FC236}">
                    <a16:creationId xmlns:a16="http://schemas.microsoft.com/office/drawing/2014/main" xmlns=""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6" name="Freeform: Shape 185">
                <a:extLst>
                  <a:ext uri="{FF2B5EF4-FFF2-40B4-BE49-F238E27FC236}">
                    <a16:creationId xmlns:a16="http://schemas.microsoft.com/office/drawing/2014/main" xmlns=""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7" name="Freeform: Shape 186">
                <a:extLst>
                  <a:ext uri="{FF2B5EF4-FFF2-40B4-BE49-F238E27FC236}">
                    <a16:creationId xmlns:a16="http://schemas.microsoft.com/office/drawing/2014/main" xmlns=""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8" name="Freeform: Shape 187">
                <a:extLst>
                  <a:ext uri="{FF2B5EF4-FFF2-40B4-BE49-F238E27FC236}">
                    <a16:creationId xmlns:a16="http://schemas.microsoft.com/office/drawing/2014/main" xmlns=""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9" name="Freeform: Shape 188">
                <a:extLst>
                  <a:ext uri="{FF2B5EF4-FFF2-40B4-BE49-F238E27FC236}">
                    <a16:creationId xmlns:a16="http://schemas.microsoft.com/office/drawing/2014/main" xmlns=""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90" name="Freeform: Shape 189">
                <a:extLst>
                  <a:ext uri="{FF2B5EF4-FFF2-40B4-BE49-F238E27FC236}">
                    <a16:creationId xmlns:a16="http://schemas.microsoft.com/office/drawing/2014/main" xmlns=""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91" name="Freeform: Shape 190">
                <a:extLst>
                  <a:ext uri="{FF2B5EF4-FFF2-40B4-BE49-F238E27FC236}">
                    <a16:creationId xmlns:a16="http://schemas.microsoft.com/office/drawing/2014/main" xmlns=""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ZA"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xmlns=""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0" name="Text Placeholder 5">
            <a:extLst>
              <a:ext uri="{FF2B5EF4-FFF2-40B4-BE49-F238E27FC236}">
                <a16:creationId xmlns:a16="http://schemas.microsoft.com/office/drawing/2014/main" xmlns=""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xmlns=""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xmlns=""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4" name="Title 3">
            <a:extLst>
              <a:ext uri="{FF2B5EF4-FFF2-40B4-BE49-F238E27FC236}">
                <a16:creationId xmlns:a16="http://schemas.microsoft.com/office/drawing/2014/main" xmlns="" id="{129EA32B-6EE8-4742-9788-FCAC7A0FE6E6}"/>
              </a:ext>
            </a:extLst>
          </p:cNvPr>
          <p:cNvSpPr>
            <a:spLocks noGrp="1"/>
          </p:cNvSpPr>
          <p:nvPr>
            <p:ph type="title"/>
          </p:nvPr>
        </p:nvSpPr>
        <p:spPr>
          <a:xfrm>
            <a:off x="432000" y="432000"/>
            <a:ext cx="11329200" cy="432000"/>
          </a:xfrm>
        </p:spPr>
        <p:txBody>
          <a:bodyPr/>
          <a:lstStyle/>
          <a:p>
            <a:r>
              <a:rPr lang="en-US" smtClean="0"/>
              <a:t>Click to edit Master title style</a:t>
            </a:r>
            <a:endParaRPr lang="en-ZA"/>
          </a:p>
        </p:txBody>
      </p:sp>
      <p:sp>
        <p:nvSpPr>
          <p:cNvPr id="5" name="Footer Placeholder 4">
            <a:extLst>
              <a:ext uri="{FF2B5EF4-FFF2-40B4-BE49-F238E27FC236}">
                <a16:creationId xmlns:a16="http://schemas.microsoft.com/office/drawing/2014/main" xmlns="" id="{0427A446-62BF-4F99-BF28-8B764B71F115}"/>
              </a:ext>
            </a:extLst>
          </p:cNvPr>
          <p:cNvSpPr>
            <a:spLocks noGrp="1"/>
          </p:cNvSpPr>
          <p:nvPr>
            <p:ph type="ftr" sz="quarter" idx="18"/>
          </p:nvPr>
        </p:nvSpPr>
        <p:spPr/>
        <p:txBody>
          <a:bodyPr/>
          <a:lstStyle/>
          <a:p>
            <a:endParaRPr lang="en-ZA" dirty="0"/>
          </a:p>
        </p:txBody>
      </p:sp>
      <p:sp>
        <p:nvSpPr>
          <p:cNvPr id="7" name="Slide Number Placeholder 6">
            <a:extLst>
              <a:ext uri="{FF2B5EF4-FFF2-40B4-BE49-F238E27FC236}">
                <a16:creationId xmlns:a16="http://schemas.microsoft.com/office/drawing/2014/main" xmlns=""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smtClean="0"/>
              <a:t>Click to edit Master title style</a:t>
            </a:r>
            <a:endParaRPr lang="en-ZA" dirty="0"/>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ZA" dirty="0"/>
          </a:p>
        </p:txBody>
      </p:sp>
      <p:pic>
        <p:nvPicPr>
          <p:cNvPr id="12" name="Picture 11">
            <a:extLst>
              <a:ext uri="{FF2B5EF4-FFF2-40B4-BE49-F238E27FC236}">
                <a16:creationId xmlns:a16="http://schemas.microsoft.com/office/drawing/2014/main" xmlns=""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xmlns=""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smtClean="0">
                <a:solidFill>
                  <a:schemeClr val="bg1"/>
                </a:solidFill>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88496">
              <a:schemeClr val="tx1">
                <a:lumMod val="65000"/>
                <a:lumOff val="35000"/>
              </a:schemeClr>
            </a:gs>
            <a:gs pos="24804">
              <a:schemeClr val="accent5">
                <a:lumMod val="60000"/>
                <a:lumOff val="40000"/>
              </a:schemeClr>
            </a:gs>
            <a:gs pos="76106">
              <a:srgbClr val="00B050"/>
            </a:gs>
            <a:gs pos="53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0E8F8-CBC6-4A56-A60B-FDBF1E1F1214}"/>
              </a:ext>
            </a:extLst>
          </p:cNvPr>
          <p:cNvSpPr>
            <a:spLocks noGrp="1"/>
          </p:cNvSpPr>
          <p:nvPr>
            <p:ph type="ctrTitle"/>
          </p:nvPr>
        </p:nvSpPr>
        <p:spPr>
          <a:xfrm>
            <a:off x="6993263" y="2444427"/>
            <a:ext cx="5020938" cy="2199974"/>
          </a:xfrm>
        </p:spPr>
        <p:txBody>
          <a:bodyPr/>
          <a:lstStyle/>
          <a:p>
            <a:pPr algn="ctr"/>
            <a:r>
              <a:rPr lang="en-ZA" cap="none" spc="0" dirty="0" smtClean="0">
                <a:ln w="6600">
                  <a:solidFill>
                    <a:schemeClr val="accent2"/>
                  </a:solidFill>
                  <a:prstDash val="solid"/>
                </a:ln>
                <a:solidFill>
                  <a:srgbClr val="FFFFFF"/>
                </a:solidFill>
                <a:effectLst>
                  <a:outerShdw dist="38100" dir="2700000" algn="tl" rotWithShape="0">
                    <a:schemeClr val="accent2"/>
                  </a:outerShdw>
                </a:effectLst>
              </a:rPr>
              <a:t>PERAN ROH KUDUS </a:t>
            </a:r>
            <a:br>
              <a:rPr lang="en-ZA" cap="none" spc="0" dirty="0" smtClean="0">
                <a:ln w="6600">
                  <a:solidFill>
                    <a:schemeClr val="accent2"/>
                  </a:solidFill>
                  <a:prstDash val="solid"/>
                </a:ln>
                <a:solidFill>
                  <a:srgbClr val="FFFFFF"/>
                </a:solidFill>
                <a:effectLst>
                  <a:outerShdw dist="38100" dir="2700000" algn="tl" rotWithShape="0">
                    <a:schemeClr val="accent2"/>
                  </a:outerShdw>
                </a:effectLst>
              </a:rPr>
            </a:br>
            <a:r>
              <a:rPr lang="en-ZA" cap="none" spc="0" dirty="0" smtClean="0">
                <a:ln w="6600">
                  <a:solidFill>
                    <a:schemeClr val="accent2"/>
                  </a:solidFill>
                  <a:prstDash val="solid"/>
                </a:ln>
                <a:solidFill>
                  <a:srgbClr val="FFFFFF"/>
                </a:solidFill>
                <a:effectLst>
                  <a:outerShdw dist="38100" dir="2700000" algn="tl" rotWithShape="0">
                    <a:schemeClr val="accent2"/>
                  </a:outerShdw>
                </a:effectLst>
              </a:rPr>
              <a:t>BAGI</a:t>
            </a:r>
            <a:br>
              <a:rPr lang="en-ZA" cap="none" spc="0" dirty="0" smtClean="0">
                <a:ln w="6600">
                  <a:solidFill>
                    <a:schemeClr val="accent2"/>
                  </a:solidFill>
                  <a:prstDash val="solid"/>
                </a:ln>
                <a:solidFill>
                  <a:srgbClr val="FFFFFF"/>
                </a:solidFill>
                <a:effectLst>
                  <a:outerShdw dist="38100" dir="2700000" algn="tl" rotWithShape="0">
                    <a:schemeClr val="accent2"/>
                  </a:outerShdw>
                </a:effectLst>
              </a:rPr>
            </a:br>
            <a:r>
              <a:rPr lang="en-ZA" cap="none" spc="0" dirty="0" smtClean="0">
                <a:ln w="6600">
                  <a:solidFill>
                    <a:schemeClr val="accent2"/>
                  </a:solidFill>
                  <a:prstDash val="solid"/>
                </a:ln>
                <a:solidFill>
                  <a:srgbClr val="FFFFFF"/>
                </a:solidFill>
                <a:effectLst>
                  <a:outerShdw dist="38100" dir="2700000" algn="tl" rotWithShape="0">
                    <a:schemeClr val="accent2"/>
                  </a:outerShdw>
                </a:effectLst>
              </a:rPr>
              <a:t>MURID YESUS</a:t>
            </a:r>
            <a:endParaRPr lang="en-ZA"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Oval 6" descr="Logo Backdrop">
            <a:extLst>
              <a:ext uri="{FF2B5EF4-FFF2-40B4-BE49-F238E27FC236}">
                <a16:creationId xmlns:a16="http://schemas.microsoft.com/office/drawing/2014/main" xmlns="" id="{DAE98AA7-EEC8-4349-B75F-8C7B0A80C3F3}"/>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9" r="1289"/>
          <a:stretch>
            <a:fillRect/>
          </a:stretch>
        </p:blipFill>
        <p:spPr/>
      </p:pic>
    </p:spTree>
    <p:extLst>
      <p:ext uri="{BB962C8B-B14F-4D97-AF65-F5344CB8AC3E}">
        <p14:creationId xmlns:p14="http://schemas.microsoft.com/office/powerpoint/2010/main" val="80926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09830" y="569601"/>
            <a:ext cx="5041829" cy="5175953"/>
          </a:xfrm>
          <a:prstGeom prst="rect">
            <a:avLst/>
          </a:prstGeom>
        </p:spPr>
      </p:pic>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10</a:t>
            </a:fld>
            <a:endParaRPr lang="en-US" dirty="0"/>
          </a:p>
        </p:txBody>
      </p:sp>
      <p:sp>
        <p:nvSpPr>
          <p:cNvPr id="2" name="TextBox 1"/>
          <p:cNvSpPr txBox="1"/>
          <p:nvPr/>
        </p:nvSpPr>
        <p:spPr>
          <a:xfrm>
            <a:off x="457200" y="742856"/>
            <a:ext cx="6333565" cy="830997"/>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 </a:t>
            </a:r>
            <a:r>
              <a:rPr lang="en-US" sz="2400" b="1" dirty="0" smtClean="0">
                <a:ln w="6600">
                  <a:gradFill flip="none" rotWithShape="1">
                    <a:gsLst>
                      <a:gs pos="88000">
                        <a:srgbClr val="FF0000"/>
                      </a:gs>
                      <a:gs pos="62950">
                        <a:srgbClr val="FFFF00"/>
                      </a:gs>
                      <a:gs pos="0">
                        <a:schemeClr val="accent2">
                          <a:lumMod val="0"/>
                          <a:lumOff val="100000"/>
                        </a:schemeClr>
                      </a:gs>
                      <a:gs pos="35000">
                        <a:schemeClr val="accent2">
                          <a:lumMod val="0"/>
                          <a:lumOff val="100000"/>
                        </a:schemeClr>
                      </a:gs>
                      <a:gs pos="100000">
                        <a:schemeClr val="accent2">
                          <a:lumMod val="100000"/>
                        </a:schemeClr>
                      </a:gs>
                    </a:gsLst>
                    <a:path path="circle">
                      <a:fillToRect l="50000" t="50000" r="50000" b="50000"/>
                    </a:path>
                    <a:tileRect/>
                  </a:gradFill>
                  <a:prstDash val="solid"/>
                </a:ln>
                <a:solidFill>
                  <a:srgbClr val="FF3399"/>
                </a:solidFill>
                <a:effectLst>
                  <a:outerShdw dist="38100" dir="2700000" algn="tl" rotWithShape="0">
                    <a:schemeClr val="accent2"/>
                  </a:outerShdw>
                </a:effectLst>
              </a:rPr>
              <a:t>TANDA </a:t>
            </a:r>
            <a:r>
              <a:rPr lang="en-US" sz="2400" b="1" dirty="0">
                <a:ln w="6600">
                  <a:gradFill flip="none" rotWithShape="1">
                    <a:gsLst>
                      <a:gs pos="88000">
                        <a:srgbClr val="FF0000"/>
                      </a:gs>
                      <a:gs pos="62950">
                        <a:srgbClr val="FFFF00"/>
                      </a:gs>
                      <a:gs pos="0">
                        <a:schemeClr val="accent2">
                          <a:lumMod val="0"/>
                          <a:lumOff val="100000"/>
                        </a:schemeClr>
                      </a:gs>
                      <a:gs pos="35000">
                        <a:schemeClr val="accent2">
                          <a:lumMod val="0"/>
                          <a:lumOff val="100000"/>
                        </a:schemeClr>
                      </a:gs>
                      <a:gs pos="100000">
                        <a:schemeClr val="accent2">
                          <a:lumMod val="100000"/>
                        </a:schemeClr>
                      </a:gs>
                    </a:gsLst>
                    <a:path path="circle">
                      <a:fillToRect l="50000" t="50000" r="50000" b="50000"/>
                    </a:path>
                    <a:tileRect/>
                  </a:gradFill>
                  <a:prstDash val="solid"/>
                </a:ln>
                <a:solidFill>
                  <a:srgbClr val="FF3399"/>
                </a:solidFill>
                <a:effectLst>
                  <a:outerShdw dist="38100" dir="2700000" algn="tl" rotWithShape="0">
                    <a:schemeClr val="accent2"/>
                  </a:outerShdw>
                </a:effectLst>
              </a:rPr>
              <a:t>KEHADIRAN  ROH KUDUS  PADA MASA </a:t>
            </a:r>
            <a:r>
              <a:rPr lang="en-US" sz="2400" b="1" dirty="0" smtClean="0">
                <a:ln w="6600">
                  <a:gradFill flip="none" rotWithShape="1">
                    <a:gsLst>
                      <a:gs pos="88000">
                        <a:srgbClr val="FF0000"/>
                      </a:gs>
                      <a:gs pos="62950">
                        <a:srgbClr val="FFFF00"/>
                      </a:gs>
                      <a:gs pos="0">
                        <a:schemeClr val="accent2">
                          <a:lumMod val="0"/>
                          <a:lumOff val="100000"/>
                        </a:schemeClr>
                      </a:gs>
                      <a:gs pos="35000">
                        <a:schemeClr val="accent2">
                          <a:lumMod val="0"/>
                          <a:lumOff val="100000"/>
                        </a:schemeClr>
                      </a:gs>
                      <a:gs pos="100000">
                        <a:schemeClr val="accent2">
                          <a:lumMod val="100000"/>
                        </a:schemeClr>
                      </a:gs>
                    </a:gsLst>
                    <a:path path="circle">
                      <a:fillToRect l="50000" t="50000" r="50000" b="50000"/>
                    </a:path>
                    <a:tileRect/>
                  </a:gradFill>
                  <a:prstDash val="solid"/>
                </a:ln>
                <a:solidFill>
                  <a:srgbClr val="FF3399"/>
                </a:solidFill>
                <a:effectLst>
                  <a:outerShdw dist="38100" dir="2700000" algn="tl" rotWithShape="0">
                    <a:schemeClr val="accent2"/>
                  </a:outerShdw>
                </a:effectLst>
              </a:rPr>
              <a:t>   YESUS </a:t>
            </a:r>
            <a:r>
              <a:rPr lang="en-US" sz="2400" b="1" dirty="0">
                <a:ln w="6600">
                  <a:gradFill flip="none" rotWithShape="1">
                    <a:gsLst>
                      <a:gs pos="88000">
                        <a:srgbClr val="FF0000"/>
                      </a:gs>
                      <a:gs pos="62950">
                        <a:srgbClr val="FFFF00"/>
                      </a:gs>
                      <a:gs pos="0">
                        <a:schemeClr val="accent2">
                          <a:lumMod val="0"/>
                          <a:lumOff val="100000"/>
                        </a:schemeClr>
                      </a:gs>
                      <a:gs pos="35000">
                        <a:schemeClr val="accent2">
                          <a:lumMod val="0"/>
                          <a:lumOff val="100000"/>
                        </a:schemeClr>
                      </a:gs>
                      <a:gs pos="100000">
                        <a:schemeClr val="accent2">
                          <a:lumMod val="100000"/>
                        </a:schemeClr>
                      </a:gs>
                    </a:gsLst>
                    <a:path path="circle">
                      <a:fillToRect l="50000" t="50000" r="50000" b="50000"/>
                    </a:path>
                    <a:tileRect/>
                  </a:gradFill>
                  <a:prstDash val="solid"/>
                </a:ln>
                <a:solidFill>
                  <a:srgbClr val="FF3399"/>
                </a:solidFill>
                <a:effectLst>
                  <a:outerShdw dist="38100" dir="2700000" algn="tl" rotWithShape="0">
                    <a:schemeClr val="accent2"/>
                  </a:outerShdw>
                </a:effectLst>
              </a:rPr>
              <a:t>DAN PADA MASA SEKARANG </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457201" y="1909482"/>
            <a:ext cx="5647764" cy="4493538"/>
          </a:xfrm>
          <a:prstGeom prst="rect">
            <a:avLst/>
          </a:prstGeom>
          <a:noFill/>
        </p:spPr>
        <p:txBody>
          <a:bodyPr wrap="square" rtlCol="0">
            <a:spAutoFit/>
          </a:bodyPr>
          <a:lstStyle/>
          <a:p>
            <a:r>
              <a:rPr lang="en-US" sz="2200" dirty="0" smtClean="0"/>
              <a:t>YOUCAT  115:</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err="1" smtClean="0"/>
              <a:t>Pada</a:t>
            </a:r>
            <a:r>
              <a:rPr lang="en-US" sz="2200" dirty="0" smtClean="0"/>
              <a:t> </a:t>
            </a:r>
            <a:r>
              <a:rPr lang="en-US" sz="2200" dirty="0" err="1" smtClean="0"/>
              <a:t>masa</a:t>
            </a:r>
            <a:r>
              <a:rPr lang="en-US" sz="2200" dirty="0" smtClean="0"/>
              <a:t> </a:t>
            </a:r>
            <a:r>
              <a:rPr lang="en-US" sz="2200" dirty="0" err="1" smtClean="0"/>
              <a:t>Yesus</a:t>
            </a:r>
            <a:r>
              <a:rPr lang="en-US" sz="2200" dirty="0" smtClean="0"/>
              <a:t> </a:t>
            </a:r>
            <a:r>
              <a:rPr lang="en-US" sz="2200" dirty="0" err="1" smtClean="0"/>
              <a:t>Roh</a:t>
            </a:r>
            <a:r>
              <a:rPr lang="en-US" sz="2200" dirty="0" smtClean="0"/>
              <a:t> Kudus </a:t>
            </a:r>
            <a:r>
              <a:rPr lang="en-US" sz="2200" dirty="0" err="1" smtClean="0"/>
              <a:t>turun</a:t>
            </a:r>
            <a:r>
              <a:rPr lang="en-US" sz="2200" dirty="0" smtClean="0"/>
              <a:t> </a:t>
            </a:r>
            <a:r>
              <a:rPr lang="en-US" sz="2200" dirty="0" err="1" smtClean="0"/>
              <a:t>dalam</a:t>
            </a:r>
            <a:r>
              <a:rPr lang="en-US" sz="2200" dirty="0" smtClean="0"/>
              <a:t> </a:t>
            </a:r>
            <a:r>
              <a:rPr lang="en-US" sz="2200" dirty="0" err="1" smtClean="0"/>
              <a:t>bentuk</a:t>
            </a:r>
            <a:r>
              <a:rPr lang="en-US" sz="2200" dirty="0" smtClean="0"/>
              <a:t> BURUNG MERPATI.</a:t>
            </a:r>
          </a:p>
          <a:p>
            <a:pPr marL="285750" indent="-285750">
              <a:buFont typeface="Arial" panose="020B0604020202020204" pitchFamily="34" charset="0"/>
              <a:buChar char="•"/>
            </a:pPr>
            <a:r>
              <a:rPr lang="en-US" sz="2200" dirty="0" smtClean="0"/>
              <a:t>Para </a:t>
            </a:r>
            <a:r>
              <a:rPr lang="en-US" sz="2200" dirty="0" err="1" smtClean="0"/>
              <a:t>Murid</a:t>
            </a:r>
            <a:r>
              <a:rPr lang="en-US" sz="2200" dirty="0" smtClean="0"/>
              <a:t>/</a:t>
            </a:r>
            <a:r>
              <a:rPr lang="en-US" sz="2200" dirty="0" err="1" smtClean="0"/>
              <a:t>Jemaat</a:t>
            </a:r>
            <a:r>
              <a:rPr lang="en-US" sz="2200" dirty="0" smtClean="0"/>
              <a:t> </a:t>
            </a:r>
            <a:r>
              <a:rPr lang="en-US" sz="2200" dirty="0" err="1" smtClean="0"/>
              <a:t>Perdana</a:t>
            </a:r>
            <a:r>
              <a:rPr lang="en-US" sz="2200" dirty="0" smtClean="0"/>
              <a:t>, </a:t>
            </a:r>
            <a:r>
              <a:rPr lang="en-US" sz="2200" dirty="0" err="1" smtClean="0"/>
              <a:t>mengalami</a:t>
            </a:r>
            <a:r>
              <a:rPr lang="en-US" sz="2200" dirty="0" smtClean="0"/>
              <a:t> </a:t>
            </a:r>
            <a:r>
              <a:rPr lang="en-US" sz="2200" dirty="0" err="1" smtClean="0"/>
              <a:t>kehadiran</a:t>
            </a:r>
            <a:r>
              <a:rPr lang="en-US" sz="2200" dirty="0" smtClean="0"/>
              <a:t> </a:t>
            </a:r>
            <a:r>
              <a:rPr lang="en-US" sz="2200" dirty="0" err="1" smtClean="0"/>
              <a:t>Roh</a:t>
            </a:r>
            <a:r>
              <a:rPr lang="en-US" sz="2200" dirty="0" smtClean="0"/>
              <a:t> Kudus </a:t>
            </a:r>
            <a:r>
              <a:rPr lang="en-US" sz="2200" dirty="0" err="1" smtClean="0"/>
              <a:t>dalam</a:t>
            </a:r>
            <a:r>
              <a:rPr lang="en-US" sz="2200" dirty="0" smtClean="0"/>
              <a:t> </a:t>
            </a:r>
            <a:r>
              <a:rPr lang="en-US" sz="2200" dirty="0" err="1" smtClean="0"/>
              <a:t>bentun</a:t>
            </a:r>
            <a:r>
              <a:rPr lang="en-US" sz="2200" dirty="0" smtClean="0"/>
              <a:t> LIDAH-LIDAH API</a:t>
            </a:r>
          </a:p>
          <a:p>
            <a:pPr marL="285750" indent="-285750">
              <a:buFont typeface="Arial" panose="020B0604020202020204" pitchFamily="34" charset="0"/>
              <a:buChar char="•"/>
            </a:pPr>
            <a:r>
              <a:rPr lang="en-US" sz="2200" dirty="0" err="1" smtClean="0"/>
              <a:t>Gereja</a:t>
            </a:r>
            <a:r>
              <a:rPr lang="en-US" sz="2200" dirty="0" smtClean="0"/>
              <a:t> </a:t>
            </a:r>
            <a:r>
              <a:rPr lang="en-US" sz="2200" dirty="0" err="1" smtClean="0"/>
              <a:t>pada</a:t>
            </a:r>
            <a:r>
              <a:rPr lang="en-US" sz="2200" dirty="0" smtClean="0"/>
              <a:t> </a:t>
            </a:r>
            <a:r>
              <a:rPr lang="en-US" sz="2200" dirty="0" err="1" smtClean="0"/>
              <a:t>zaman</a:t>
            </a:r>
            <a:r>
              <a:rPr lang="en-US" sz="2200" dirty="0" smtClean="0"/>
              <a:t> </a:t>
            </a:r>
            <a:r>
              <a:rPr lang="en-US" sz="2200" dirty="0" err="1" smtClean="0"/>
              <a:t>sekarang</a:t>
            </a:r>
            <a:r>
              <a:rPr lang="en-US" sz="2200" dirty="0" smtClean="0"/>
              <a:t> </a:t>
            </a:r>
            <a:r>
              <a:rPr lang="en-US" sz="2200" dirty="0" err="1" smtClean="0"/>
              <a:t>menyadari</a:t>
            </a:r>
            <a:r>
              <a:rPr lang="en-US" sz="2200" dirty="0" smtClean="0"/>
              <a:t> </a:t>
            </a:r>
            <a:r>
              <a:rPr lang="en-US" sz="2200" dirty="0" err="1" smtClean="0"/>
              <a:t>dan</a:t>
            </a:r>
            <a:r>
              <a:rPr lang="en-US" sz="2200" dirty="0" smtClean="0"/>
              <a:t> </a:t>
            </a:r>
            <a:r>
              <a:rPr lang="en-US" sz="2200" dirty="0" err="1" smtClean="0"/>
              <a:t>mengalami</a:t>
            </a:r>
            <a:r>
              <a:rPr lang="en-US" sz="2200" dirty="0" smtClean="0"/>
              <a:t> </a:t>
            </a:r>
            <a:r>
              <a:rPr lang="en-US" sz="2200" dirty="0" err="1" smtClean="0"/>
              <a:t>kehadiran</a:t>
            </a:r>
            <a:r>
              <a:rPr lang="en-US" sz="2200" dirty="0" smtClean="0"/>
              <a:t> </a:t>
            </a:r>
            <a:r>
              <a:rPr lang="en-US" sz="2200" dirty="0" err="1" smtClean="0"/>
              <a:t>Roh</a:t>
            </a:r>
            <a:r>
              <a:rPr lang="en-US" sz="2200" dirty="0" smtClean="0"/>
              <a:t> Kudus </a:t>
            </a:r>
            <a:r>
              <a:rPr lang="en-US" sz="2200" dirty="0" err="1" smtClean="0"/>
              <a:t>dalam</a:t>
            </a:r>
            <a:r>
              <a:rPr lang="en-US" sz="2200" dirty="0" smtClean="0"/>
              <a:t> SAKRAMEN, </a:t>
            </a:r>
            <a:r>
              <a:rPr lang="en-US" sz="2200" dirty="0" err="1" smtClean="0"/>
              <a:t>dimana</a:t>
            </a:r>
            <a:r>
              <a:rPr lang="en-US" sz="2200" dirty="0" smtClean="0"/>
              <a:t> </a:t>
            </a:r>
            <a:r>
              <a:rPr lang="en-US" sz="2200" dirty="0" err="1" smtClean="0"/>
              <a:t>Roh</a:t>
            </a:r>
            <a:r>
              <a:rPr lang="en-US" sz="2200" dirty="0" smtClean="0"/>
              <a:t> Kudus </a:t>
            </a:r>
            <a:r>
              <a:rPr lang="en-US" sz="2200" dirty="0" err="1" smtClean="0"/>
              <a:t>dikaruniakan</a:t>
            </a:r>
            <a:r>
              <a:rPr lang="en-US" sz="2200" dirty="0" smtClean="0"/>
              <a:t> </a:t>
            </a:r>
            <a:r>
              <a:rPr lang="en-US" sz="2200" dirty="0" err="1" smtClean="0"/>
              <a:t>melalui</a:t>
            </a:r>
            <a:r>
              <a:rPr lang="en-US" sz="2200" dirty="0" smtClean="0"/>
              <a:t> PENUMPANGAN TANGAN DAN PENGURAPAN MINYAK</a:t>
            </a:r>
            <a:endParaRPr lang="en-US" sz="2200" dirty="0"/>
          </a:p>
        </p:txBody>
      </p:sp>
    </p:spTree>
    <p:extLst>
      <p:ext uri="{BB962C8B-B14F-4D97-AF65-F5344CB8AC3E}">
        <p14:creationId xmlns:p14="http://schemas.microsoft.com/office/powerpoint/2010/main" val="197518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11</a:t>
            </a:fld>
            <a:endParaRPr lang="en-US" dirty="0"/>
          </a:p>
        </p:txBody>
      </p:sp>
      <p:sp>
        <p:nvSpPr>
          <p:cNvPr id="2" name="TextBox 1"/>
          <p:cNvSpPr txBox="1"/>
          <p:nvPr/>
        </p:nvSpPr>
        <p:spPr>
          <a:xfrm>
            <a:off x="618565" y="795027"/>
            <a:ext cx="4964711"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  PERAN ROH KUDUS BAGI YESUS KRISTUS</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712695" y="1613648"/>
            <a:ext cx="5472952" cy="1754326"/>
          </a:xfrm>
          <a:prstGeom prst="rect">
            <a:avLst/>
          </a:prstGeom>
        </p:spPr>
        <p:txBody>
          <a:bodyPr wrap="square" lIns="91440" tIns="91440" rIns="365760" bIns="274320" rtlCol="0">
            <a:spAutoFit/>
          </a:bodyPr>
          <a:lstStyle/>
          <a:p>
            <a:pPr>
              <a:lnSpc>
                <a:spcPct val="150000"/>
              </a:lnSpc>
            </a:pPr>
            <a:r>
              <a:rPr lang="en-US" sz="2000" b="1" dirty="0" smtClean="0">
                <a:solidFill>
                  <a:srgbClr val="002060"/>
                </a:solidFill>
                <a:effectLst/>
              </a:rPr>
              <a:t>YOU CAT  114:</a:t>
            </a:r>
          </a:p>
          <a:p>
            <a:pPr marL="342900" indent="-342900">
              <a:lnSpc>
                <a:spcPct val="150000"/>
              </a:lnSpc>
              <a:buFont typeface="+mj-lt"/>
              <a:buAutoNum type="arabicPeriod"/>
            </a:pPr>
            <a:r>
              <a:rPr lang="en-US" sz="2000" b="1" dirty="0" err="1" smtClean="0">
                <a:solidFill>
                  <a:srgbClr val="002060"/>
                </a:solidFill>
                <a:effectLst/>
              </a:rPr>
              <a:t>Roh</a:t>
            </a:r>
            <a:r>
              <a:rPr lang="en-US" sz="2000" b="1" dirty="0" smtClean="0">
                <a:solidFill>
                  <a:srgbClr val="002060"/>
                </a:solidFill>
                <a:effectLst/>
              </a:rPr>
              <a:t> Kudus </a:t>
            </a:r>
            <a:r>
              <a:rPr lang="en-US" sz="2000" b="1" dirty="0" err="1" smtClean="0">
                <a:solidFill>
                  <a:srgbClr val="002060"/>
                </a:solidFill>
                <a:effectLst/>
              </a:rPr>
              <a:t>menjadikan</a:t>
            </a:r>
            <a:r>
              <a:rPr lang="en-US" sz="2000" b="1" dirty="0" smtClean="0">
                <a:solidFill>
                  <a:srgbClr val="002060"/>
                </a:solidFill>
                <a:effectLst/>
              </a:rPr>
              <a:t> </a:t>
            </a:r>
            <a:r>
              <a:rPr lang="en-US" sz="2000" b="1" dirty="0" err="1" smtClean="0">
                <a:solidFill>
                  <a:srgbClr val="002060"/>
                </a:solidFill>
                <a:effectLst/>
              </a:rPr>
              <a:t>Yesus</a:t>
            </a:r>
            <a:r>
              <a:rPr lang="en-US" sz="2000" b="1" dirty="0" smtClean="0">
                <a:solidFill>
                  <a:srgbClr val="002060"/>
                </a:solidFill>
                <a:effectLst/>
              </a:rPr>
              <a:t> </a:t>
            </a:r>
            <a:r>
              <a:rPr lang="en-US" sz="2000" b="1" dirty="0" err="1" smtClean="0">
                <a:solidFill>
                  <a:srgbClr val="002060"/>
                </a:solidFill>
                <a:effectLst/>
              </a:rPr>
              <a:t>dikandung</a:t>
            </a:r>
            <a:r>
              <a:rPr lang="en-US" sz="2000" b="1" dirty="0" smtClean="0">
                <a:solidFill>
                  <a:srgbClr val="002060"/>
                </a:solidFill>
                <a:effectLst/>
              </a:rPr>
              <a:t> </a:t>
            </a:r>
            <a:r>
              <a:rPr lang="en-US" sz="2000" b="1" dirty="0" err="1" smtClean="0">
                <a:solidFill>
                  <a:srgbClr val="002060"/>
                </a:solidFill>
                <a:effectLst/>
              </a:rPr>
              <a:t>oleh</a:t>
            </a:r>
            <a:r>
              <a:rPr lang="en-US" sz="2000" b="1" dirty="0" smtClean="0">
                <a:solidFill>
                  <a:srgbClr val="002060"/>
                </a:solidFill>
                <a:effectLst/>
              </a:rPr>
              <a:t> </a:t>
            </a:r>
            <a:r>
              <a:rPr lang="en-US" sz="2000" b="1" dirty="0" err="1" smtClean="0">
                <a:solidFill>
                  <a:srgbClr val="002060"/>
                </a:solidFill>
                <a:effectLst/>
              </a:rPr>
              <a:t>Perawan</a:t>
            </a:r>
            <a:r>
              <a:rPr lang="en-US" sz="2000" b="1" dirty="0" smtClean="0">
                <a:solidFill>
                  <a:srgbClr val="002060"/>
                </a:solidFill>
                <a:effectLst/>
              </a:rPr>
              <a:t> Maria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95" y="3242838"/>
            <a:ext cx="5877745" cy="32865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635" y="966913"/>
            <a:ext cx="3907065" cy="4778641"/>
          </a:xfrm>
          <a:prstGeom prst="rect">
            <a:avLst/>
          </a:prstGeom>
        </p:spPr>
      </p:pic>
    </p:spTree>
    <p:extLst>
      <p:ext uri="{BB962C8B-B14F-4D97-AF65-F5344CB8AC3E}">
        <p14:creationId xmlns:p14="http://schemas.microsoft.com/office/powerpoint/2010/main" val="94116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12</a:t>
            </a:fld>
            <a:endParaRPr lang="en-US" dirty="0"/>
          </a:p>
        </p:txBody>
      </p:sp>
      <p:sp>
        <p:nvSpPr>
          <p:cNvPr id="2" name="TextBox 1"/>
          <p:cNvSpPr txBox="1"/>
          <p:nvPr/>
        </p:nvSpPr>
        <p:spPr>
          <a:xfrm>
            <a:off x="618565" y="795027"/>
            <a:ext cx="4964711"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  PERAN ROH KUDUS BAGI YESUS KRISTUS</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618565" y="1506071"/>
            <a:ext cx="5472952" cy="1754326"/>
          </a:xfrm>
          <a:prstGeom prst="rect">
            <a:avLst/>
          </a:prstGeom>
        </p:spPr>
        <p:txBody>
          <a:bodyPr wrap="square" lIns="91440" tIns="91440" rIns="365760" bIns="274320" rtlCol="0">
            <a:spAutoFit/>
          </a:bodyPr>
          <a:lstStyle/>
          <a:p>
            <a:pPr>
              <a:lnSpc>
                <a:spcPct val="150000"/>
              </a:lnSpc>
            </a:pPr>
            <a:r>
              <a:rPr lang="en-US" sz="2000" b="1" dirty="0" smtClean="0">
                <a:solidFill>
                  <a:srgbClr val="002060"/>
                </a:solidFill>
                <a:effectLst/>
              </a:rPr>
              <a:t>YOU CAT  114:</a:t>
            </a:r>
          </a:p>
          <a:p>
            <a:pPr marL="457200" indent="-457200">
              <a:lnSpc>
                <a:spcPct val="150000"/>
              </a:lnSpc>
              <a:buFont typeface="+mj-lt"/>
              <a:buAutoNum type="arabicPeriod" startAt="2"/>
            </a:pPr>
            <a:r>
              <a:rPr lang="en-US" sz="2000" b="1" dirty="0" err="1" smtClean="0">
                <a:solidFill>
                  <a:srgbClr val="002060"/>
                </a:solidFill>
                <a:effectLst/>
              </a:rPr>
              <a:t>Roh</a:t>
            </a:r>
            <a:r>
              <a:rPr lang="en-US" sz="2000" b="1" dirty="0" smtClean="0">
                <a:solidFill>
                  <a:srgbClr val="002060"/>
                </a:solidFill>
                <a:effectLst/>
              </a:rPr>
              <a:t> Kudus </a:t>
            </a:r>
            <a:r>
              <a:rPr lang="en-US" sz="2000" b="1" dirty="0" err="1" smtClean="0">
                <a:solidFill>
                  <a:srgbClr val="002060"/>
                </a:solidFill>
                <a:effectLst/>
              </a:rPr>
              <a:t>mengurapi</a:t>
            </a:r>
            <a:r>
              <a:rPr lang="en-US" sz="2000" b="1" dirty="0" smtClean="0">
                <a:solidFill>
                  <a:srgbClr val="002060"/>
                </a:solidFill>
                <a:effectLst/>
              </a:rPr>
              <a:t> </a:t>
            </a:r>
            <a:r>
              <a:rPr lang="en-US" sz="2000" b="1" dirty="0" err="1" smtClean="0">
                <a:solidFill>
                  <a:srgbClr val="002060"/>
                </a:solidFill>
                <a:effectLst/>
              </a:rPr>
              <a:t>Yesus</a:t>
            </a:r>
            <a:r>
              <a:rPr lang="en-US" sz="2000" b="1" dirty="0" smtClean="0">
                <a:solidFill>
                  <a:srgbClr val="002060"/>
                </a:solidFill>
                <a:effectLst/>
              </a:rPr>
              <a:t> </a:t>
            </a:r>
            <a:r>
              <a:rPr lang="en-US" sz="2000" b="1" dirty="0" err="1" smtClean="0">
                <a:solidFill>
                  <a:srgbClr val="002060"/>
                </a:solidFill>
                <a:effectLst/>
              </a:rPr>
              <a:t>sebagai</a:t>
            </a:r>
            <a:r>
              <a:rPr lang="en-US" sz="2000" b="1" dirty="0" smtClean="0">
                <a:solidFill>
                  <a:srgbClr val="002060"/>
                </a:solidFill>
                <a:effectLst/>
              </a:rPr>
              <a:t> </a:t>
            </a:r>
            <a:r>
              <a:rPr lang="en-US" sz="2000" b="1" dirty="0" err="1" smtClean="0">
                <a:solidFill>
                  <a:srgbClr val="002060"/>
                </a:solidFill>
                <a:effectLst/>
              </a:rPr>
              <a:t>Anak</a:t>
            </a:r>
            <a:r>
              <a:rPr lang="en-US" sz="2000" b="1" dirty="0" smtClean="0">
                <a:solidFill>
                  <a:srgbClr val="002060"/>
                </a:solidFill>
                <a:effectLst/>
              </a:rPr>
              <a:t> Allah yang </a:t>
            </a:r>
            <a:r>
              <a:rPr lang="en-US" sz="2000" b="1" dirty="0" err="1" smtClean="0">
                <a:solidFill>
                  <a:srgbClr val="002060"/>
                </a:solidFill>
                <a:effectLst/>
              </a:rPr>
              <a:t>terkasih</a:t>
            </a:r>
            <a:endParaRPr lang="en-US" sz="2000" b="1" dirty="0" smtClean="0">
              <a:solidFill>
                <a:srgbClr val="002060"/>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19" y="3403307"/>
            <a:ext cx="5934903" cy="284837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165" y="795027"/>
            <a:ext cx="4023783" cy="5152233"/>
          </a:xfrm>
          <a:prstGeom prst="rect">
            <a:avLst/>
          </a:prstGeom>
        </p:spPr>
      </p:pic>
    </p:spTree>
    <p:extLst>
      <p:ext uri="{BB962C8B-B14F-4D97-AF65-F5344CB8AC3E}">
        <p14:creationId xmlns:p14="http://schemas.microsoft.com/office/powerpoint/2010/main" val="155761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13</a:t>
            </a:fld>
            <a:endParaRPr lang="en-US" dirty="0"/>
          </a:p>
        </p:txBody>
      </p:sp>
      <p:sp>
        <p:nvSpPr>
          <p:cNvPr id="2" name="TextBox 1"/>
          <p:cNvSpPr txBox="1"/>
          <p:nvPr/>
        </p:nvSpPr>
        <p:spPr>
          <a:xfrm>
            <a:off x="618565" y="795027"/>
            <a:ext cx="4964711"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  PERAN ROH KUDUS BAGI YESUS KRISTUS</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618565" y="1747879"/>
            <a:ext cx="5472952" cy="1292662"/>
          </a:xfrm>
          <a:prstGeom prst="rect">
            <a:avLst/>
          </a:prstGeom>
        </p:spPr>
        <p:txBody>
          <a:bodyPr wrap="square" lIns="91440" tIns="91440" rIns="365760" bIns="274320" rtlCol="0">
            <a:spAutoFit/>
          </a:bodyPr>
          <a:lstStyle/>
          <a:p>
            <a:pPr>
              <a:lnSpc>
                <a:spcPct val="150000"/>
              </a:lnSpc>
            </a:pPr>
            <a:r>
              <a:rPr lang="en-US" sz="2000" b="1" dirty="0" smtClean="0">
                <a:solidFill>
                  <a:srgbClr val="002060"/>
                </a:solidFill>
                <a:effectLst/>
              </a:rPr>
              <a:t>YOU CAT  114:</a:t>
            </a:r>
          </a:p>
          <a:p>
            <a:pPr marL="457200" indent="-457200">
              <a:lnSpc>
                <a:spcPct val="150000"/>
              </a:lnSpc>
              <a:buFont typeface="+mj-lt"/>
              <a:buAutoNum type="arabicPeriod" startAt="3"/>
            </a:pPr>
            <a:r>
              <a:rPr lang="en-US" sz="2000" b="1" dirty="0" err="1" smtClean="0">
                <a:solidFill>
                  <a:srgbClr val="002060"/>
                </a:solidFill>
                <a:effectLst/>
              </a:rPr>
              <a:t>Roh</a:t>
            </a:r>
            <a:r>
              <a:rPr lang="en-US" sz="2000" b="1" dirty="0" smtClean="0">
                <a:solidFill>
                  <a:srgbClr val="002060"/>
                </a:solidFill>
                <a:effectLst/>
              </a:rPr>
              <a:t> Kudus </a:t>
            </a:r>
            <a:r>
              <a:rPr lang="en-US" sz="2000" b="1" dirty="0" err="1" smtClean="0">
                <a:solidFill>
                  <a:srgbClr val="002060"/>
                </a:solidFill>
                <a:effectLst/>
              </a:rPr>
              <a:t>menuntun</a:t>
            </a:r>
            <a:r>
              <a:rPr lang="en-US" sz="2000" b="1" dirty="0" smtClean="0">
                <a:solidFill>
                  <a:srgbClr val="002060"/>
                </a:solidFill>
                <a:effectLst/>
              </a:rPr>
              <a:t> </a:t>
            </a:r>
            <a:r>
              <a:rPr lang="en-US" sz="2000" b="1" dirty="0" err="1" smtClean="0">
                <a:solidFill>
                  <a:srgbClr val="002060"/>
                </a:solidFill>
                <a:effectLst/>
              </a:rPr>
              <a:t>hidup</a:t>
            </a:r>
            <a:r>
              <a:rPr lang="en-US" sz="2000" b="1" dirty="0" smtClean="0">
                <a:solidFill>
                  <a:srgbClr val="002060"/>
                </a:solidFill>
                <a:effectLst/>
              </a:rPr>
              <a:t> </a:t>
            </a:r>
            <a:r>
              <a:rPr lang="en-US" sz="2000" b="1" dirty="0" err="1" smtClean="0">
                <a:solidFill>
                  <a:srgbClr val="002060"/>
                </a:solidFill>
                <a:effectLst/>
              </a:rPr>
              <a:t>Yesus</a:t>
            </a:r>
            <a:endParaRPr lang="en-US" sz="2000" b="1" dirty="0" smtClean="0">
              <a:solidFill>
                <a:srgbClr val="00206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13" y="3216341"/>
            <a:ext cx="6587529" cy="28866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931" y="795027"/>
            <a:ext cx="4330205" cy="5182049"/>
          </a:xfrm>
          <a:prstGeom prst="rect">
            <a:avLst/>
          </a:prstGeom>
        </p:spPr>
      </p:pic>
    </p:spTree>
    <p:extLst>
      <p:ext uri="{BB962C8B-B14F-4D97-AF65-F5344CB8AC3E}">
        <p14:creationId xmlns:p14="http://schemas.microsoft.com/office/powerpoint/2010/main" val="123920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14</a:t>
            </a:fld>
            <a:endParaRPr lang="en-US" dirty="0"/>
          </a:p>
        </p:txBody>
      </p:sp>
      <p:sp>
        <p:nvSpPr>
          <p:cNvPr id="2" name="TextBox 1"/>
          <p:cNvSpPr txBox="1"/>
          <p:nvPr/>
        </p:nvSpPr>
        <p:spPr>
          <a:xfrm>
            <a:off x="618565" y="795027"/>
            <a:ext cx="4964711"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  PERAN ROH KUDUS BAGI YESUS KRISTUS</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618565" y="1747879"/>
            <a:ext cx="5472952" cy="1292662"/>
          </a:xfrm>
          <a:prstGeom prst="rect">
            <a:avLst/>
          </a:prstGeom>
        </p:spPr>
        <p:txBody>
          <a:bodyPr wrap="square" lIns="91440" tIns="91440" rIns="365760" bIns="274320" rtlCol="0">
            <a:spAutoFit/>
          </a:bodyPr>
          <a:lstStyle/>
          <a:p>
            <a:pPr>
              <a:lnSpc>
                <a:spcPct val="150000"/>
              </a:lnSpc>
            </a:pPr>
            <a:r>
              <a:rPr lang="en-US" sz="2000" b="1" dirty="0" smtClean="0">
                <a:solidFill>
                  <a:srgbClr val="002060"/>
                </a:solidFill>
                <a:effectLst/>
              </a:rPr>
              <a:t>YOU CAT  114:</a:t>
            </a:r>
          </a:p>
          <a:p>
            <a:pPr marL="457200" indent="-457200">
              <a:lnSpc>
                <a:spcPct val="150000"/>
              </a:lnSpc>
              <a:buFont typeface="+mj-lt"/>
              <a:buAutoNum type="arabicPeriod" startAt="4"/>
            </a:pPr>
            <a:r>
              <a:rPr lang="en-US" sz="2000" b="1" dirty="0" err="1">
                <a:solidFill>
                  <a:schemeClr val="accent2">
                    <a:lumMod val="90000"/>
                    <a:lumOff val="10000"/>
                  </a:schemeClr>
                </a:solidFill>
                <a:effectLst>
                  <a:outerShdw blurRad="38100" dist="38100" dir="2700000" algn="tl">
                    <a:srgbClr val="000000">
                      <a:alpha val="43137"/>
                    </a:srgbClr>
                  </a:outerShdw>
                </a:effectLst>
              </a:rPr>
              <a:t>Roh</a:t>
            </a:r>
            <a:r>
              <a:rPr lang="en-US" sz="2000" b="1" dirty="0">
                <a:solidFill>
                  <a:schemeClr val="accent2">
                    <a:lumMod val="90000"/>
                    <a:lumOff val="10000"/>
                  </a:schemeClr>
                </a:solidFill>
                <a:effectLst>
                  <a:outerShdw blurRad="38100" dist="38100" dir="2700000" algn="tl">
                    <a:srgbClr val="000000">
                      <a:alpha val="43137"/>
                    </a:srgbClr>
                  </a:outerShdw>
                </a:effectLst>
              </a:rPr>
              <a:t> Kudus </a:t>
            </a:r>
            <a:r>
              <a:rPr lang="en-US" sz="2000" b="1" dirty="0" err="1">
                <a:solidFill>
                  <a:schemeClr val="accent2">
                    <a:lumMod val="90000"/>
                    <a:lumOff val="10000"/>
                  </a:schemeClr>
                </a:solidFill>
                <a:effectLst>
                  <a:outerShdw blurRad="38100" dist="38100" dir="2700000" algn="tl">
                    <a:srgbClr val="000000">
                      <a:alpha val="43137"/>
                    </a:srgbClr>
                  </a:outerShdw>
                </a:effectLst>
              </a:rPr>
              <a:t>menguatkan</a:t>
            </a:r>
            <a:r>
              <a:rPr lang="en-US" sz="2000" b="1" dirty="0">
                <a:solidFill>
                  <a:schemeClr val="accent2">
                    <a:lumMod val="90000"/>
                    <a:lumOff val="10000"/>
                  </a:schemeClr>
                </a:solidFill>
                <a:effectLst>
                  <a:outerShdw blurRad="38100" dist="38100" dir="2700000" algn="tl">
                    <a:srgbClr val="000000">
                      <a:alpha val="43137"/>
                    </a:srgbClr>
                  </a:outerShdw>
                </a:effectLst>
              </a:rPr>
              <a:t> </a:t>
            </a:r>
            <a:r>
              <a:rPr lang="en-US" sz="2000" b="1" dirty="0" err="1">
                <a:solidFill>
                  <a:schemeClr val="accent2">
                    <a:lumMod val="90000"/>
                    <a:lumOff val="10000"/>
                  </a:schemeClr>
                </a:solidFill>
                <a:effectLst>
                  <a:outerShdw blurRad="38100" dist="38100" dir="2700000" algn="tl">
                    <a:srgbClr val="000000">
                      <a:alpha val="43137"/>
                    </a:srgbClr>
                  </a:outerShdw>
                </a:effectLst>
              </a:rPr>
              <a:t>Yesus</a:t>
            </a:r>
            <a:r>
              <a:rPr lang="en-US" sz="2000" b="1" dirty="0">
                <a:solidFill>
                  <a:schemeClr val="accent2">
                    <a:lumMod val="90000"/>
                    <a:lumOff val="10000"/>
                  </a:schemeClr>
                </a:solidFill>
                <a:effectLst>
                  <a:outerShdw blurRad="38100" dist="38100" dir="2700000" algn="tl">
                    <a:srgbClr val="000000">
                      <a:alpha val="43137"/>
                    </a:srgbClr>
                  </a:outerShdw>
                </a:effectLst>
              </a:rPr>
              <a:t> </a:t>
            </a:r>
            <a:r>
              <a:rPr lang="en-US" sz="2000" b="1" dirty="0" err="1">
                <a:solidFill>
                  <a:schemeClr val="accent2">
                    <a:lumMod val="90000"/>
                    <a:lumOff val="10000"/>
                  </a:schemeClr>
                </a:solidFill>
                <a:effectLst>
                  <a:outerShdw blurRad="38100" dist="38100" dir="2700000" algn="tl">
                    <a:srgbClr val="000000">
                      <a:alpha val="43137"/>
                    </a:srgbClr>
                  </a:outerShdw>
                </a:effectLst>
              </a:rPr>
              <a:t>sampai</a:t>
            </a:r>
            <a:r>
              <a:rPr lang="en-US" sz="2000" b="1" dirty="0">
                <a:solidFill>
                  <a:schemeClr val="accent2">
                    <a:lumMod val="90000"/>
                    <a:lumOff val="10000"/>
                  </a:schemeClr>
                </a:solidFill>
                <a:effectLst>
                  <a:outerShdw blurRad="38100" dist="38100" dir="2700000" algn="tl">
                    <a:srgbClr val="000000">
                      <a:alpha val="43137"/>
                    </a:srgbClr>
                  </a:outerShdw>
                </a:effectLst>
              </a:rPr>
              <a:t> </a:t>
            </a:r>
            <a:r>
              <a:rPr lang="en-US" sz="2000" b="1" dirty="0" err="1" smtClean="0">
                <a:solidFill>
                  <a:schemeClr val="accent2">
                    <a:lumMod val="90000"/>
                    <a:lumOff val="10000"/>
                  </a:schemeClr>
                </a:solidFill>
                <a:effectLst>
                  <a:outerShdw blurRad="38100" dist="38100" dir="2700000" algn="tl">
                    <a:srgbClr val="000000">
                      <a:alpha val="43137"/>
                    </a:srgbClr>
                  </a:outerShdw>
                </a:effectLst>
              </a:rPr>
              <a:t>akhir</a:t>
            </a:r>
            <a:endParaRPr lang="en-US" sz="2000" b="1" dirty="0">
              <a:solidFill>
                <a:schemeClr val="accent2">
                  <a:lumMod val="90000"/>
                  <a:lumOff val="1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7734994" y="678445"/>
            <a:ext cx="3842924" cy="5424590"/>
          </a:xfrm>
          <a:prstGeom prst="rect">
            <a:avLst/>
          </a:prstGeom>
        </p:spPr>
      </p:pic>
      <p:sp>
        <p:nvSpPr>
          <p:cNvPr id="3" name="TextBox 2"/>
          <p:cNvSpPr txBox="1"/>
          <p:nvPr/>
        </p:nvSpPr>
        <p:spPr>
          <a:xfrm>
            <a:off x="806824" y="3040541"/>
            <a:ext cx="5284693" cy="3416320"/>
          </a:xfrm>
          <a:prstGeom prst="rect">
            <a:avLst/>
          </a:prstGeom>
          <a:noFill/>
        </p:spPr>
        <p:txBody>
          <a:bodyPr wrap="square" rtlCol="0">
            <a:spAutoFit/>
          </a:bodyPr>
          <a:lstStyle/>
          <a:p>
            <a:r>
              <a:rPr lang="en-US" dirty="0" smtClean="0"/>
              <a:t>Dari Taman </a:t>
            </a:r>
            <a:r>
              <a:rPr lang="en-US" dirty="0" err="1" smtClean="0"/>
              <a:t>Getzemani</a:t>
            </a:r>
            <a:r>
              <a:rPr lang="en-US" dirty="0" smtClean="0"/>
              <a:t> </a:t>
            </a:r>
            <a:r>
              <a:rPr lang="en-US" dirty="0" err="1" smtClean="0"/>
              <a:t>sampai</a:t>
            </a:r>
            <a:r>
              <a:rPr lang="en-US" dirty="0" smtClean="0"/>
              <a:t> </a:t>
            </a:r>
            <a:r>
              <a:rPr lang="en-US" dirty="0" err="1" smtClean="0"/>
              <a:t>dengan</a:t>
            </a:r>
            <a:r>
              <a:rPr lang="en-US" dirty="0" smtClean="0"/>
              <a:t> </a:t>
            </a:r>
            <a:r>
              <a:rPr lang="en-US" dirty="0" err="1" smtClean="0"/>
              <a:t>wafatNya</a:t>
            </a:r>
            <a:r>
              <a:rPr lang="en-US" dirty="0" smtClean="0"/>
              <a:t> di </a:t>
            </a:r>
            <a:r>
              <a:rPr lang="en-US" dirty="0" err="1" smtClean="0"/>
              <a:t>kayu</a:t>
            </a:r>
            <a:r>
              <a:rPr lang="en-US" dirty="0" smtClean="0"/>
              <a:t> </a:t>
            </a:r>
            <a:r>
              <a:rPr lang="en-US" dirty="0" err="1" smtClean="0"/>
              <a:t>Salib</a:t>
            </a:r>
            <a:r>
              <a:rPr lang="en-US" dirty="0" smtClean="0"/>
              <a:t> –</a:t>
            </a:r>
          </a:p>
          <a:p>
            <a:r>
              <a:rPr lang="en-US" dirty="0" smtClean="0"/>
              <a:t>( Lukas 22: 42 – 43 )</a:t>
            </a:r>
          </a:p>
          <a:p>
            <a:endParaRPr lang="en-US" dirty="0"/>
          </a:p>
          <a:p>
            <a:r>
              <a:rPr lang="en-US" dirty="0" smtClean="0"/>
              <a:t> “</a:t>
            </a:r>
            <a:r>
              <a:rPr lang="en-US" dirty="0" err="1" smtClean="0"/>
              <a:t>Ya</a:t>
            </a:r>
            <a:r>
              <a:rPr lang="en-US" dirty="0" smtClean="0"/>
              <a:t> </a:t>
            </a:r>
            <a:r>
              <a:rPr lang="en-US" dirty="0" err="1" smtClean="0"/>
              <a:t>Bapa</a:t>
            </a:r>
            <a:r>
              <a:rPr lang="en-US" dirty="0" smtClean="0"/>
              <a:t>, </a:t>
            </a:r>
            <a:r>
              <a:rPr lang="en-US" dirty="0" err="1" smtClean="0"/>
              <a:t>jikalau</a:t>
            </a:r>
            <a:r>
              <a:rPr lang="en-US" dirty="0" smtClean="0"/>
              <a:t> </a:t>
            </a:r>
            <a:r>
              <a:rPr lang="en-US" dirty="0" err="1" smtClean="0"/>
              <a:t>Engkau</a:t>
            </a:r>
            <a:r>
              <a:rPr lang="en-US" dirty="0" smtClean="0"/>
              <a:t> </a:t>
            </a:r>
            <a:r>
              <a:rPr lang="en-US" dirty="0" err="1" smtClean="0"/>
              <a:t>mau</a:t>
            </a:r>
            <a:r>
              <a:rPr lang="en-US" dirty="0" smtClean="0"/>
              <a:t>; </a:t>
            </a:r>
            <a:r>
              <a:rPr lang="en-US" dirty="0" err="1" smtClean="0"/>
              <a:t>ambillah</a:t>
            </a:r>
            <a:r>
              <a:rPr lang="en-US" dirty="0" smtClean="0"/>
              <a:t>  </a:t>
            </a:r>
            <a:r>
              <a:rPr lang="en-US" dirty="0" err="1" smtClean="0"/>
              <a:t>cawan</a:t>
            </a:r>
            <a:r>
              <a:rPr lang="en-US" dirty="0" smtClean="0"/>
              <a:t> </a:t>
            </a:r>
            <a:r>
              <a:rPr lang="en-US" dirty="0" err="1" smtClean="0"/>
              <a:t>ini</a:t>
            </a:r>
            <a:r>
              <a:rPr lang="en-US" dirty="0" smtClean="0"/>
              <a:t> </a:t>
            </a:r>
            <a:r>
              <a:rPr lang="en-US" dirty="0" err="1" smtClean="0"/>
              <a:t>berlalu</a:t>
            </a:r>
            <a:r>
              <a:rPr lang="en-US" dirty="0" smtClean="0"/>
              <a:t> </a:t>
            </a:r>
            <a:r>
              <a:rPr lang="en-US" dirty="0" err="1" smtClean="0"/>
              <a:t>dari</a:t>
            </a:r>
            <a:r>
              <a:rPr lang="en-US" dirty="0" smtClean="0"/>
              <a:t> </a:t>
            </a:r>
            <a:r>
              <a:rPr lang="en-US" dirty="0" err="1" smtClean="0"/>
              <a:t>pada</a:t>
            </a:r>
            <a:r>
              <a:rPr lang="en-US" dirty="0" smtClean="0"/>
              <a:t>-Ku; </a:t>
            </a:r>
            <a:r>
              <a:rPr lang="en-US" dirty="0" err="1" smtClean="0"/>
              <a:t>tetapi</a:t>
            </a:r>
            <a:r>
              <a:rPr lang="en-US" dirty="0" smtClean="0"/>
              <a:t> </a:t>
            </a:r>
            <a:r>
              <a:rPr lang="en-US" dirty="0" err="1" smtClean="0"/>
              <a:t>bukanlah</a:t>
            </a:r>
            <a:r>
              <a:rPr lang="en-US" dirty="0" smtClean="0"/>
              <a:t>  </a:t>
            </a:r>
            <a:r>
              <a:rPr lang="en-US" dirty="0" err="1" smtClean="0"/>
              <a:t>kehendak</a:t>
            </a:r>
            <a:r>
              <a:rPr lang="en-US" dirty="0" smtClean="0"/>
              <a:t>-Ku </a:t>
            </a:r>
            <a:r>
              <a:rPr lang="en-US" dirty="0" err="1" smtClean="0"/>
              <a:t>melainkan</a:t>
            </a:r>
            <a:r>
              <a:rPr lang="en-US" dirty="0"/>
              <a:t> </a:t>
            </a:r>
            <a:r>
              <a:rPr lang="en-US" dirty="0" err="1" smtClean="0"/>
              <a:t>kehendak-Mulah</a:t>
            </a:r>
            <a:r>
              <a:rPr lang="en-US" dirty="0" smtClean="0"/>
              <a:t> yang </a:t>
            </a:r>
            <a:r>
              <a:rPr lang="en-US" dirty="0" err="1" smtClean="0"/>
              <a:t>terjadi</a:t>
            </a:r>
            <a:r>
              <a:rPr lang="en-US" dirty="0" smtClean="0"/>
              <a:t>” MAKA </a:t>
            </a:r>
            <a:r>
              <a:rPr lang="en-US" dirty="0" err="1" smtClean="0"/>
              <a:t>seorang</a:t>
            </a:r>
            <a:r>
              <a:rPr lang="en-US" dirty="0" smtClean="0"/>
              <a:t> </a:t>
            </a:r>
            <a:r>
              <a:rPr lang="en-US" dirty="0" err="1" smtClean="0"/>
              <a:t>Malaikat</a:t>
            </a:r>
            <a:r>
              <a:rPr lang="en-US" dirty="0" smtClean="0"/>
              <a:t> </a:t>
            </a:r>
            <a:r>
              <a:rPr lang="en-US" dirty="0" err="1" smtClean="0"/>
              <a:t>dari</a:t>
            </a:r>
            <a:r>
              <a:rPr lang="en-US" dirty="0" smtClean="0"/>
              <a:t> </a:t>
            </a:r>
            <a:r>
              <a:rPr lang="en-US" dirty="0" err="1" smtClean="0"/>
              <a:t>langit</a:t>
            </a:r>
            <a:r>
              <a:rPr lang="en-US" dirty="0" smtClean="0"/>
              <a:t> </a:t>
            </a:r>
            <a:r>
              <a:rPr lang="en-US" dirty="0" err="1" smtClean="0"/>
              <a:t>menampakkan</a:t>
            </a:r>
            <a:r>
              <a:rPr lang="en-US" dirty="0" smtClean="0"/>
              <a:t> </a:t>
            </a:r>
            <a:r>
              <a:rPr lang="en-US" dirty="0" err="1" smtClean="0"/>
              <a:t>diri</a:t>
            </a:r>
            <a:r>
              <a:rPr lang="en-US" dirty="0" smtClean="0"/>
              <a:t> </a:t>
            </a:r>
            <a:r>
              <a:rPr lang="en-US" dirty="0" err="1" smtClean="0"/>
              <a:t>kepada</a:t>
            </a:r>
            <a:r>
              <a:rPr lang="en-US" dirty="0" smtClean="0"/>
              <a:t>-Nya </a:t>
            </a:r>
            <a:r>
              <a:rPr lang="en-US" dirty="0" err="1" smtClean="0"/>
              <a:t>untuk</a:t>
            </a:r>
            <a:r>
              <a:rPr lang="en-US" dirty="0" smtClean="0"/>
              <a:t> </a:t>
            </a:r>
            <a:r>
              <a:rPr lang="en-US" dirty="0" err="1" smtClean="0"/>
              <a:t>memberikan</a:t>
            </a:r>
            <a:r>
              <a:rPr lang="en-US" dirty="0" smtClean="0"/>
              <a:t> </a:t>
            </a:r>
            <a:r>
              <a:rPr lang="en-US" dirty="0" err="1" smtClean="0"/>
              <a:t>kekuatan</a:t>
            </a:r>
            <a:r>
              <a:rPr lang="en-US" dirty="0" smtClean="0"/>
              <a:t> </a:t>
            </a:r>
            <a:r>
              <a:rPr lang="en-US" dirty="0" err="1" smtClean="0"/>
              <a:t>kepada</a:t>
            </a:r>
            <a:r>
              <a:rPr lang="en-US" dirty="0" smtClean="0"/>
              <a:t>-Nya”</a:t>
            </a:r>
          </a:p>
          <a:p>
            <a:endParaRPr lang="en-US" dirty="0"/>
          </a:p>
          <a:p>
            <a:r>
              <a:rPr lang="en-US" dirty="0" smtClean="0"/>
              <a:t>JELAS </a:t>
            </a:r>
            <a:r>
              <a:rPr lang="en-US" dirty="0" err="1" smtClean="0"/>
              <a:t>bahwa</a:t>
            </a:r>
            <a:r>
              <a:rPr lang="en-US" dirty="0" smtClean="0"/>
              <a:t> </a:t>
            </a:r>
            <a:r>
              <a:rPr lang="en-US" dirty="0" err="1" smtClean="0"/>
              <a:t>Roh</a:t>
            </a:r>
            <a:r>
              <a:rPr lang="en-US" dirty="0" smtClean="0"/>
              <a:t> Kudus </a:t>
            </a:r>
            <a:r>
              <a:rPr lang="en-US" dirty="0" err="1" smtClean="0"/>
              <a:t>tetap</a:t>
            </a:r>
            <a:r>
              <a:rPr lang="en-US" dirty="0" smtClean="0"/>
              <a:t> </a:t>
            </a:r>
            <a:r>
              <a:rPr lang="en-US" dirty="0" err="1" smtClean="0"/>
              <a:t>mendampingi</a:t>
            </a:r>
            <a:r>
              <a:rPr lang="en-US" dirty="0" smtClean="0"/>
              <a:t> </a:t>
            </a:r>
            <a:r>
              <a:rPr lang="en-US" dirty="0" err="1" smtClean="0"/>
              <a:t>dan</a:t>
            </a:r>
            <a:r>
              <a:rPr lang="en-US" dirty="0" smtClean="0"/>
              <a:t> </a:t>
            </a:r>
            <a:r>
              <a:rPr lang="en-US" dirty="0" err="1" smtClean="0"/>
              <a:t>menguatkan</a:t>
            </a:r>
            <a:r>
              <a:rPr lang="en-US" dirty="0" smtClean="0"/>
              <a:t> YESUS di </a:t>
            </a:r>
            <a:r>
              <a:rPr lang="en-US" dirty="0" err="1" smtClean="0"/>
              <a:t>dalam</a:t>
            </a:r>
            <a:r>
              <a:rPr lang="en-US" dirty="0" smtClean="0"/>
              <a:t> JALAN SALIB-NYA</a:t>
            </a:r>
            <a:endParaRPr lang="en-US" dirty="0"/>
          </a:p>
        </p:txBody>
      </p:sp>
    </p:spTree>
    <p:extLst>
      <p:ext uri="{BB962C8B-B14F-4D97-AF65-F5344CB8AC3E}">
        <p14:creationId xmlns:p14="http://schemas.microsoft.com/office/powerpoint/2010/main" val="210941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15</a:t>
            </a:fld>
            <a:endParaRPr lang="en-US" dirty="0"/>
          </a:p>
        </p:txBody>
      </p:sp>
      <p:pic>
        <p:nvPicPr>
          <p:cNvPr id="6" name="Picture 5"/>
          <p:cNvPicPr>
            <a:picLocks noChangeAspect="1"/>
          </p:cNvPicPr>
          <p:nvPr/>
        </p:nvPicPr>
        <p:blipFill>
          <a:blip r:embed="rId2"/>
          <a:stretch>
            <a:fillRect/>
          </a:stretch>
        </p:blipFill>
        <p:spPr>
          <a:xfrm>
            <a:off x="7109830" y="569601"/>
            <a:ext cx="5041829" cy="5175953"/>
          </a:xfrm>
          <a:prstGeom prst="rect">
            <a:avLst/>
          </a:prstGeom>
        </p:spPr>
      </p:pic>
      <p:pic>
        <p:nvPicPr>
          <p:cNvPr id="4" name="Picture 3"/>
          <p:cNvPicPr>
            <a:picLocks noChangeAspect="1"/>
          </p:cNvPicPr>
          <p:nvPr/>
        </p:nvPicPr>
        <p:blipFill>
          <a:blip r:embed="rId3"/>
          <a:stretch>
            <a:fillRect/>
          </a:stretch>
        </p:blipFill>
        <p:spPr>
          <a:xfrm>
            <a:off x="761507" y="860612"/>
            <a:ext cx="5147422" cy="49337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18564" y="6016090"/>
            <a:ext cx="4625788" cy="400110"/>
          </a:xfrm>
          <a:prstGeom prst="rect">
            <a:avLst/>
          </a:prstGeom>
          <a:noFill/>
        </p:spPr>
        <p:txBody>
          <a:bodyPr wrap="square" rtlCol="0">
            <a:spAutoFit/>
          </a:bodyPr>
          <a:lstStyle/>
          <a:p>
            <a:pPr algn="ctr"/>
            <a:r>
              <a:rPr lang="en-US" sz="2000" b="1" dirty="0" smtClean="0">
                <a:solidFill>
                  <a:srgbClr val="FF0000"/>
                </a:solidFill>
              </a:rPr>
              <a:t>PENTAKOSTA  KIS 2 : 1 - 13</a:t>
            </a:r>
            <a:endParaRPr lang="en-US" sz="2000" b="1" dirty="0">
              <a:solidFill>
                <a:srgbClr val="FF0000"/>
              </a:solidFill>
            </a:endParaRPr>
          </a:p>
        </p:txBody>
      </p:sp>
      <p:sp>
        <p:nvSpPr>
          <p:cNvPr id="9" name="TextBox 8"/>
          <p:cNvSpPr txBox="1"/>
          <p:nvPr/>
        </p:nvSpPr>
        <p:spPr>
          <a:xfrm>
            <a:off x="8120672" y="4409266"/>
            <a:ext cx="3245223" cy="400110"/>
          </a:xfrm>
          <a:prstGeom prst="rect">
            <a:avLst/>
          </a:prstGeom>
          <a:noFill/>
        </p:spPr>
        <p:txBody>
          <a:bodyPr wrap="square" rtlCol="0">
            <a:spAutoFit/>
          </a:bodyPr>
          <a:lstStyle/>
          <a:p>
            <a:pPr algn="ctr"/>
            <a:r>
              <a:rPr lang="en-US" sz="2000" b="1" dirty="0" smtClean="0">
                <a:solidFill>
                  <a:srgbClr val="FFFF00"/>
                </a:solidFill>
              </a:rPr>
              <a:t>YOHANES 16 : 8 - 15</a:t>
            </a:r>
            <a:endParaRPr lang="en-US" sz="2000" b="1" dirty="0">
              <a:solidFill>
                <a:srgbClr val="FFFF00"/>
              </a:solidFill>
            </a:endParaRPr>
          </a:p>
        </p:txBody>
      </p:sp>
      <p:sp>
        <p:nvSpPr>
          <p:cNvPr id="10" name="TextBox 9"/>
          <p:cNvSpPr txBox="1"/>
          <p:nvPr/>
        </p:nvSpPr>
        <p:spPr>
          <a:xfrm>
            <a:off x="8120672" y="369546"/>
            <a:ext cx="3245223" cy="400110"/>
          </a:xfrm>
          <a:prstGeom prst="rect">
            <a:avLst/>
          </a:prstGeom>
          <a:noFill/>
        </p:spPr>
        <p:txBody>
          <a:bodyPr wrap="square" rtlCol="0">
            <a:spAutoFit/>
          </a:bodyPr>
          <a:lstStyle/>
          <a:p>
            <a:pPr algn="ctr"/>
            <a:r>
              <a:rPr lang="en-US" sz="2000" b="1" dirty="0" smtClean="0">
                <a:solidFill>
                  <a:srgbClr val="FFFF00"/>
                </a:solidFill>
              </a:rPr>
              <a:t>YOHANES  14: 16 - 17</a:t>
            </a:r>
            <a:endParaRPr lang="en-US" sz="2000" b="1" dirty="0">
              <a:solidFill>
                <a:srgbClr val="FFFF00"/>
              </a:solidFill>
            </a:endParaRPr>
          </a:p>
        </p:txBody>
      </p:sp>
      <p:sp>
        <p:nvSpPr>
          <p:cNvPr id="8" name="TextBox 7"/>
          <p:cNvSpPr txBox="1"/>
          <p:nvPr/>
        </p:nvSpPr>
        <p:spPr>
          <a:xfrm>
            <a:off x="6612419" y="988840"/>
            <a:ext cx="4497123" cy="1323439"/>
          </a:xfrm>
          <a:prstGeom prst="rect">
            <a:avLst/>
          </a:prstGeom>
          <a:noFill/>
          <a:effectLst>
            <a:outerShdw dir="16560000" sx="1000" sy="1000" algn="ctr" rotWithShape="0">
              <a:schemeClr val="tx1"/>
            </a:outerShdw>
            <a:reflection endPos="3000" dir="5400000" sy="-100000" algn="bl" rotWithShape="0"/>
            <a:softEdge rad="0"/>
          </a:effectLst>
        </p:spPr>
        <p:txBody>
          <a:bodyPr wrap="square" rtlCol="0">
            <a:spAutoFit/>
          </a:bodyPr>
          <a:lstStyle/>
          <a:p>
            <a:r>
              <a:rPr lang="en-US" sz="2000" b="1" dirty="0" smtClean="0">
                <a:ln>
                  <a:solidFill>
                    <a:srgbClr val="FFC000"/>
                  </a:solidFill>
                </a:ln>
                <a:solidFill>
                  <a:schemeClr val="bg1"/>
                </a:solidFill>
                <a:effectLst>
                  <a:outerShdw blurRad="38100" dist="38100" dir="2700000" algn="tl">
                    <a:srgbClr val="000000">
                      <a:alpha val="43137"/>
                    </a:srgbClr>
                  </a:outerShdw>
                </a:effectLst>
              </a:rPr>
              <a:t>“</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Aku</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akan</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minta</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kepada</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Bapa</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dan</a:t>
            </a:r>
            <a:r>
              <a:rPr lang="en-US" sz="2000" b="1" dirty="0" smtClean="0">
                <a:ln>
                  <a:solidFill>
                    <a:srgbClr val="FFC000"/>
                  </a:solidFill>
                </a:ln>
                <a:solidFill>
                  <a:schemeClr val="bg1"/>
                </a:solidFill>
                <a:effectLst>
                  <a:outerShdw blurRad="38100" dist="38100" dir="2700000" algn="tl">
                    <a:srgbClr val="000000">
                      <a:alpha val="43137"/>
                    </a:srgbClr>
                  </a:outerShdw>
                </a:effectLst>
              </a:rPr>
              <a:t> IA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akan</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memberikan</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kepadamu</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seorang</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Penolong</a:t>
            </a:r>
            <a:r>
              <a:rPr lang="en-US" sz="2000" b="1" dirty="0" smtClean="0">
                <a:ln>
                  <a:solidFill>
                    <a:srgbClr val="FFC000"/>
                  </a:solidFill>
                </a:ln>
                <a:solidFill>
                  <a:schemeClr val="bg1"/>
                </a:solidFill>
                <a:effectLst>
                  <a:outerShdw blurRad="38100" dist="38100" dir="2700000" algn="tl">
                    <a:srgbClr val="000000">
                      <a:alpha val="43137"/>
                    </a:srgbClr>
                  </a:outerShdw>
                </a:effectLst>
              </a:rPr>
              <a:t> yang lain,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supaya</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Ia</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menyertai</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kamu</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yaitu</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Roh</a:t>
            </a:r>
            <a:r>
              <a:rPr lang="en-US" sz="2000" b="1" dirty="0" smtClean="0">
                <a:ln>
                  <a:solidFill>
                    <a:srgbClr val="FFC000"/>
                  </a:solidFill>
                </a:ln>
                <a:solidFill>
                  <a:schemeClr val="bg1"/>
                </a:solidFill>
                <a:effectLst>
                  <a:outerShdw blurRad="38100" dist="38100" dir="2700000" algn="tl">
                    <a:srgbClr val="000000">
                      <a:alpha val="43137"/>
                    </a:srgbClr>
                  </a:outerShdw>
                </a:effectLst>
              </a:rPr>
              <a:t> </a:t>
            </a:r>
            <a:r>
              <a:rPr lang="en-US" sz="2000" b="1" dirty="0" err="1" smtClean="0">
                <a:ln>
                  <a:solidFill>
                    <a:srgbClr val="FFC000"/>
                  </a:solidFill>
                </a:ln>
                <a:solidFill>
                  <a:schemeClr val="bg1"/>
                </a:solidFill>
                <a:effectLst>
                  <a:outerShdw blurRad="38100" dist="38100" dir="2700000" algn="tl">
                    <a:srgbClr val="000000">
                      <a:alpha val="43137"/>
                    </a:srgbClr>
                  </a:outerShdw>
                </a:effectLst>
              </a:rPr>
              <a:t>Kebenaran</a:t>
            </a:r>
            <a:endParaRPr lang="en-US" sz="2000" b="1" dirty="0">
              <a:ln>
                <a:solidFill>
                  <a:srgbClr val="FFC000"/>
                </a:solidFill>
              </a:ln>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7435843" y="5400537"/>
            <a:ext cx="4715816" cy="1015663"/>
          </a:xfrm>
          <a:prstGeom prst="rect">
            <a:avLst/>
          </a:prstGeom>
          <a:noFill/>
          <a:effectLst>
            <a:outerShdw dir="16560000" sx="1000" sy="1000" algn="ctr" rotWithShape="0">
              <a:schemeClr val="tx1"/>
            </a:outerShdw>
            <a:reflection endPos="3000" dir="5400000" sy="-100000" algn="bl" rotWithShape="0"/>
            <a:softEdge rad="0"/>
          </a:effectLst>
        </p:spPr>
        <p:txBody>
          <a:bodyPr wrap="square" rtlCol="0">
            <a:spAutoFit/>
          </a:bodyPr>
          <a:lstStyle>
            <a:defPPr>
              <a:defRPr lang="en-US"/>
            </a:defPPr>
            <a:lvl1pPr>
              <a:defRPr sz="2000" b="1">
                <a:ln>
                  <a:solidFill>
                    <a:srgbClr val="FFC000"/>
                  </a:solidFill>
                </a:ln>
                <a:solidFill>
                  <a:schemeClr val="bg1"/>
                </a:solidFill>
                <a:effectLst>
                  <a:outerShdw blurRad="38100" dist="38100" dir="2700000" algn="tl">
                    <a:srgbClr val="000000">
                      <a:alpha val="43137"/>
                    </a:srgbClr>
                  </a:outerShdw>
                </a:effectLst>
              </a:defRPr>
            </a:lvl1pPr>
          </a:lstStyle>
          <a:p>
            <a:r>
              <a:rPr lang="en-US" dirty="0"/>
              <a:t>“</a:t>
            </a:r>
            <a:r>
              <a:rPr lang="en-US" dirty="0" err="1"/>
              <a:t>Tetapi</a:t>
            </a:r>
            <a:r>
              <a:rPr lang="en-US" dirty="0"/>
              <a:t> </a:t>
            </a:r>
            <a:r>
              <a:rPr lang="en-US" dirty="0" err="1"/>
              <a:t>apabila</a:t>
            </a:r>
            <a:r>
              <a:rPr lang="en-US" dirty="0"/>
              <a:t> </a:t>
            </a:r>
            <a:r>
              <a:rPr lang="en-US" dirty="0" err="1"/>
              <a:t>Ia</a:t>
            </a:r>
            <a:r>
              <a:rPr lang="en-US" dirty="0"/>
              <a:t> </a:t>
            </a:r>
            <a:r>
              <a:rPr lang="en-US" dirty="0" err="1"/>
              <a:t>datang</a:t>
            </a:r>
            <a:r>
              <a:rPr lang="en-US" dirty="0"/>
              <a:t>, </a:t>
            </a:r>
            <a:r>
              <a:rPr lang="en-US" dirty="0" err="1"/>
              <a:t>yaitu</a:t>
            </a:r>
            <a:r>
              <a:rPr lang="en-US" dirty="0"/>
              <a:t> </a:t>
            </a:r>
            <a:r>
              <a:rPr lang="en-US" dirty="0" err="1"/>
              <a:t>Roh</a:t>
            </a:r>
            <a:r>
              <a:rPr lang="en-US" dirty="0"/>
              <a:t> </a:t>
            </a:r>
            <a:r>
              <a:rPr lang="en-US" dirty="0" err="1"/>
              <a:t>Kebenaran</a:t>
            </a:r>
            <a:r>
              <a:rPr lang="en-US" dirty="0"/>
              <a:t>, </a:t>
            </a:r>
            <a:r>
              <a:rPr lang="en-US" dirty="0" err="1"/>
              <a:t>Ia</a:t>
            </a:r>
            <a:r>
              <a:rPr lang="en-US" dirty="0"/>
              <a:t> </a:t>
            </a:r>
            <a:r>
              <a:rPr lang="en-US" dirty="0" err="1"/>
              <a:t>akan</a:t>
            </a:r>
            <a:r>
              <a:rPr lang="en-US" dirty="0"/>
              <a:t> </a:t>
            </a:r>
            <a:r>
              <a:rPr lang="en-US" dirty="0" err="1"/>
              <a:t>memimpin</a:t>
            </a:r>
            <a:r>
              <a:rPr lang="en-US" dirty="0"/>
              <a:t> </a:t>
            </a:r>
            <a:r>
              <a:rPr lang="en-US" dirty="0" err="1"/>
              <a:t>kamu</a:t>
            </a:r>
            <a:r>
              <a:rPr lang="en-US" dirty="0"/>
              <a:t> </a:t>
            </a:r>
            <a:r>
              <a:rPr lang="en-US" dirty="0" err="1"/>
              <a:t>ke</a:t>
            </a:r>
            <a:r>
              <a:rPr lang="en-US" dirty="0"/>
              <a:t> </a:t>
            </a:r>
            <a:r>
              <a:rPr lang="en-US" dirty="0" err="1"/>
              <a:t>dalam</a:t>
            </a:r>
            <a:r>
              <a:rPr lang="en-US" dirty="0"/>
              <a:t> </a:t>
            </a:r>
            <a:r>
              <a:rPr lang="en-US" dirty="0" err="1"/>
              <a:t>seluruh</a:t>
            </a:r>
            <a:r>
              <a:rPr lang="en-US" dirty="0"/>
              <a:t> </a:t>
            </a:r>
            <a:r>
              <a:rPr lang="en-US" dirty="0" err="1"/>
              <a:t>kebenaran</a:t>
            </a:r>
            <a:r>
              <a:rPr lang="en-US" dirty="0"/>
              <a:t>”</a:t>
            </a:r>
          </a:p>
        </p:txBody>
      </p:sp>
      <p:sp>
        <p:nvSpPr>
          <p:cNvPr id="2" name="TextBox 1"/>
          <p:cNvSpPr txBox="1"/>
          <p:nvPr/>
        </p:nvSpPr>
        <p:spPr>
          <a:xfrm>
            <a:off x="7883451" y="2760608"/>
            <a:ext cx="3482444"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ROH KUDUS ADALAH ROH KEBENARAN </a:t>
            </a:r>
          </a:p>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ROH KUDUS ADALAH SEORANG PENOLONG YANG DIJANJIKAN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1285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16</a:t>
            </a:fld>
            <a:endParaRPr lang="en-US" dirty="0"/>
          </a:p>
        </p:txBody>
      </p:sp>
      <p:pic>
        <p:nvPicPr>
          <p:cNvPr id="6" name="Picture 5"/>
          <p:cNvPicPr>
            <a:picLocks noChangeAspect="1"/>
          </p:cNvPicPr>
          <p:nvPr/>
        </p:nvPicPr>
        <p:blipFill>
          <a:blip r:embed="rId2"/>
          <a:stretch>
            <a:fillRect/>
          </a:stretch>
        </p:blipFill>
        <p:spPr>
          <a:xfrm>
            <a:off x="7109830" y="569601"/>
            <a:ext cx="5041829" cy="5175953"/>
          </a:xfrm>
          <a:prstGeom prst="rect">
            <a:avLst/>
          </a:prstGeom>
        </p:spPr>
      </p:pic>
      <p:sp>
        <p:nvSpPr>
          <p:cNvPr id="5" name="TextBox 4"/>
          <p:cNvSpPr txBox="1"/>
          <p:nvPr/>
        </p:nvSpPr>
        <p:spPr>
          <a:xfrm>
            <a:off x="906406" y="547496"/>
            <a:ext cx="4625788" cy="707886"/>
          </a:xfrm>
          <a:prstGeom prst="rect">
            <a:avLst/>
          </a:prstGeom>
          <a:noFill/>
        </p:spPr>
        <p:txBody>
          <a:bodyPr wrap="square" rtlCol="0">
            <a:spAutoFit/>
          </a:bodyPr>
          <a:lstStyle/>
          <a:p>
            <a:pPr algn="ctr"/>
            <a:r>
              <a:rPr lang="en-US" sz="2000" b="1" dirty="0" smtClean="0">
                <a:solidFill>
                  <a:srgbClr val="FF0000"/>
                </a:solidFill>
              </a:rPr>
              <a:t>RUPA-RUPA KARUNIA</a:t>
            </a:r>
          </a:p>
          <a:p>
            <a:pPr algn="ctr"/>
            <a:r>
              <a:rPr lang="en-US" sz="2000" b="1" dirty="0" smtClean="0">
                <a:solidFill>
                  <a:srgbClr val="FF0000"/>
                </a:solidFill>
              </a:rPr>
              <a:t>1 KOR 12 : 1 </a:t>
            </a:r>
            <a:r>
              <a:rPr lang="en-US" sz="2000" b="1" smtClean="0">
                <a:solidFill>
                  <a:srgbClr val="FF0000"/>
                </a:solidFill>
              </a:rPr>
              <a:t>-11 (buka Kitab Suci)</a:t>
            </a:r>
            <a:endParaRPr lang="en-US" sz="2000" b="1" dirty="0">
              <a:solidFill>
                <a:srgbClr val="FF0000"/>
              </a:solidFill>
            </a:endParaRPr>
          </a:p>
        </p:txBody>
      </p:sp>
      <p:sp>
        <p:nvSpPr>
          <p:cNvPr id="3" name="TextBox 2"/>
          <p:cNvSpPr txBox="1"/>
          <p:nvPr/>
        </p:nvSpPr>
        <p:spPr>
          <a:xfrm>
            <a:off x="593980" y="1684421"/>
            <a:ext cx="6400378" cy="646331"/>
          </a:xfrm>
          <a:prstGeom prst="rect">
            <a:avLst/>
          </a:prstGeom>
          <a:noFill/>
        </p:spPr>
        <p:txBody>
          <a:bodyPr wrap="square" rtlCol="0">
            <a:spAutoFit/>
          </a:bodyPr>
          <a:lstStyle/>
          <a:p>
            <a:r>
              <a:rPr lang="en-US" b="1" smtClean="0"/>
              <a:t>Buat tabel perbandingan antara karunia-karunia</a:t>
            </a:r>
          </a:p>
          <a:p>
            <a:r>
              <a:rPr lang="en-US" b="1" smtClean="0"/>
              <a:t>Roh menurut 1 Kor 12 : 1 -11 dan menurut St. Bonaventura</a:t>
            </a:r>
            <a:endParaRPr lang="en-US" b="1"/>
          </a:p>
        </p:txBody>
      </p:sp>
      <p:sp>
        <p:nvSpPr>
          <p:cNvPr id="8" name="TextBox 7"/>
          <p:cNvSpPr txBox="1"/>
          <p:nvPr/>
        </p:nvSpPr>
        <p:spPr>
          <a:xfrm>
            <a:off x="593980" y="2511246"/>
            <a:ext cx="6400378" cy="923330"/>
          </a:xfrm>
          <a:prstGeom prst="rect">
            <a:avLst/>
          </a:prstGeom>
          <a:noFill/>
        </p:spPr>
        <p:txBody>
          <a:bodyPr wrap="square" rtlCol="0">
            <a:spAutoFit/>
          </a:bodyPr>
          <a:lstStyle/>
          <a:p>
            <a:r>
              <a:rPr lang="en-US" b="1" smtClean="0"/>
              <a:t>Menurut pendapat pribadi: “Tuliskan manfaat/kegunaan</a:t>
            </a:r>
          </a:p>
          <a:p>
            <a:r>
              <a:rPr lang="en-US" b="1"/>
              <a:t>d</a:t>
            </a:r>
            <a:r>
              <a:rPr lang="en-US" b="1" smtClean="0"/>
              <a:t>ari setiap Karunia Roh Kudus bagi diri-mu sendiri”</a:t>
            </a:r>
          </a:p>
          <a:p>
            <a:r>
              <a:rPr lang="en-US" b="1" smtClean="0"/>
              <a:t>(harus berbeda dari setiap karunia)</a:t>
            </a:r>
            <a:endParaRPr lang="en-US" b="1"/>
          </a:p>
        </p:txBody>
      </p:sp>
      <p:sp>
        <p:nvSpPr>
          <p:cNvPr id="9" name="TextBox 8"/>
          <p:cNvSpPr txBox="1"/>
          <p:nvPr/>
        </p:nvSpPr>
        <p:spPr>
          <a:xfrm>
            <a:off x="593980" y="3979098"/>
            <a:ext cx="6400378" cy="923330"/>
          </a:xfrm>
          <a:prstGeom prst="rect">
            <a:avLst/>
          </a:prstGeom>
          <a:noFill/>
        </p:spPr>
        <p:txBody>
          <a:bodyPr wrap="square" rtlCol="0">
            <a:spAutoFit/>
          </a:bodyPr>
          <a:lstStyle/>
          <a:p>
            <a:r>
              <a:rPr lang="en-US" b="1" smtClean="0"/>
              <a:t>Buka buku hal 78: pertanyaan (a) – jawab soal nomor 1-3, dan</a:t>
            </a:r>
          </a:p>
          <a:p>
            <a:r>
              <a:rPr lang="en-US" b="1" smtClean="0"/>
              <a:t>Pertanyaan “apa peran Roh Kudus bagi Gereja”, “apa peran </a:t>
            </a:r>
          </a:p>
          <a:p>
            <a:r>
              <a:rPr lang="en-US" b="1" smtClean="0"/>
              <a:t>Roh Kudus bagi Yesus” – </a:t>
            </a:r>
            <a:r>
              <a:rPr lang="en-US" b="1" i="1" smtClean="0"/>
              <a:t>cari di buku dan You Cat </a:t>
            </a:r>
            <a:endParaRPr lang="en-US" b="1"/>
          </a:p>
        </p:txBody>
      </p:sp>
    </p:spTree>
    <p:extLst>
      <p:ext uri="{BB962C8B-B14F-4D97-AF65-F5344CB8AC3E}">
        <p14:creationId xmlns:p14="http://schemas.microsoft.com/office/powerpoint/2010/main" val="25826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7109830" y="569601"/>
            <a:ext cx="5041829" cy="5175953"/>
          </a:xfrm>
          <a:prstGeom prst="rect">
            <a:avLst/>
          </a:prstGeom>
        </p:spPr>
      </p:pic>
      <p:sp>
        <p:nvSpPr>
          <p:cNvPr id="5" name="TextBox 4"/>
          <p:cNvSpPr txBox="1"/>
          <p:nvPr/>
        </p:nvSpPr>
        <p:spPr>
          <a:xfrm>
            <a:off x="906406" y="547496"/>
            <a:ext cx="4625788" cy="707886"/>
          </a:xfrm>
          <a:prstGeom prst="rect">
            <a:avLst/>
          </a:prstGeom>
          <a:noFill/>
        </p:spPr>
        <p:txBody>
          <a:bodyPr wrap="square" rtlCol="0">
            <a:spAutoFit/>
          </a:bodyPr>
          <a:lstStyle/>
          <a:p>
            <a:pPr algn="ctr"/>
            <a:r>
              <a:rPr lang="en-US" sz="2000" b="1" dirty="0" smtClean="0">
                <a:solidFill>
                  <a:srgbClr val="FF0000"/>
                </a:solidFill>
              </a:rPr>
              <a:t>RUPA-RUPA KARUNIA</a:t>
            </a:r>
          </a:p>
          <a:p>
            <a:pPr algn="ctr"/>
            <a:r>
              <a:rPr lang="en-US" sz="2000" b="1" dirty="0" smtClean="0">
                <a:solidFill>
                  <a:srgbClr val="FF0000"/>
                </a:solidFill>
              </a:rPr>
              <a:t>1 KOR 12 : 1 -11</a:t>
            </a:r>
            <a:endParaRPr lang="en-US" sz="2000" b="1" dirty="0">
              <a:solidFill>
                <a:srgbClr val="FF0000"/>
              </a:solidFill>
            </a:endParaRPr>
          </a:p>
        </p:txBody>
      </p:sp>
      <p:sp>
        <p:nvSpPr>
          <p:cNvPr id="4" name="TextBox 3"/>
          <p:cNvSpPr txBox="1"/>
          <p:nvPr/>
        </p:nvSpPr>
        <p:spPr>
          <a:xfrm>
            <a:off x="607835" y="1580826"/>
            <a:ext cx="6645372" cy="3785652"/>
          </a:xfrm>
          <a:prstGeom prst="rect">
            <a:avLst/>
          </a:prstGeom>
          <a:noFill/>
        </p:spPr>
        <p:txBody>
          <a:bodyPr wrap="square" rtlCol="0">
            <a:spAutoFit/>
          </a:bodyPr>
          <a:lstStyle/>
          <a:p>
            <a:pPr marL="342900" indent="-342900">
              <a:buFont typeface="+mj-lt"/>
              <a:buAutoNum type="arabicParenR"/>
            </a:pPr>
            <a:r>
              <a:rPr lang="en-US" sz="2400" b="1" smtClean="0"/>
              <a:t>Karunia berkata-kata dengan hikmat</a:t>
            </a:r>
          </a:p>
          <a:p>
            <a:pPr marL="342900" indent="-342900">
              <a:buFont typeface="+mj-lt"/>
              <a:buAutoNum type="arabicParenR"/>
            </a:pPr>
            <a:r>
              <a:rPr lang="en-US" sz="2400" b="1" smtClean="0"/>
              <a:t>Karunia berkata-kata dengan pengetahuan</a:t>
            </a:r>
          </a:p>
          <a:p>
            <a:pPr marL="342900" indent="-342900">
              <a:buFont typeface="+mj-lt"/>
              <a:buAutoNum type="arabicParenR"/>
            </a:pPr>
            <a:r>
              <a:rPr lang="en-US" sz="2400" b="1" smtClean="0"/>
              <a:t>Karunia iman</a:t>
            </a:r>
          </a:p>
          <a:p>
            <a:pPr marL="342900" indent="-342900">
              <a:buFont typeface="+mj-lt"/>
              <a:buAutoNum type="arabicParenR"/>
            </a:pPr>
            <a:r>
              <a:rPr lang="en-US" sz="2400" b="1" smtClean="0"/>
              <a:t>Karunia menyembuhkan</a:t>
            </a:r>
          </a:p>
          <a:p>
            <a:pPr marL="342900" indent="-342900">
              <a:buFont typeface="+mj-lt"/>
              <a:buAutoNum type="arabicParenR"/>
            </a:pPr>
            <a:r>
              <a:rPr lang="en-US" sz="2400" b="1" smtClean="0"/>
              <a:t>Karunia mengadakan mujizat</a:t>
            </a:r>
          </a:p>
          <a:p>
            <a:pPr marL="342900" indent="-342900">
              <a:buFont typeface="+mj-lt"/>
              <a:buAutoNum type="arabicParenR"/>
            </a:pPr>
            <a:r>
              <a:rPr lang="en-US" sz="2400" b="1" smtClean="0"/>
              <a:t>Karunia bernubuat</a:t>
            </a:r>
          </a:p>
          <a:p>
            <a:pPr marL="342900" indent="-342900">
              <a:buFont typeface="+mj-lt"/>
              <a:buAutoNum type="arabicParenR"/>
            </a:pPr>
            <a:r>
              <a:rPr lang="en-US" sz="2400" b="1" smtClean="0"/>
              <a:t>Karunia membedakan macam-macam roh</a:t>
            </a:r>
          </a:p>
          <a:p>
            <a:pPr marL="342900" indent="-342900">
              <a:buFont typeface="+mj-lt"/>
              <a:buAutoNum type="arabicParenR"/>
            </a:pPr>
            <a:r>
              <a:rPr lang="en-US" sz="2400" b="1" smtClean="0"/>
              <a:t>Karunia berkata-kata dalam bahasa roh</a:t>
            </a:r>
          </a:p>
          <a:p>
            <a:pPr marL="342900" indent="-342900">
              <a:buFont typeface="+mj-lt"/>
              <a:buAutoNum type="arabicParenR"/>
            </a:pPr>
            <a:r>
              <a:rPr lang="en-US" sz="2400" b="1" smtClean="0"/>
              <a:t>Karunia menafsirkan bahasa roh</a:t>
            </a:r>
          </a:p>
          <a:p>
            <a:pPr marL="342900" indent="-342900">
              <a:buFont typeface="+mj-lt"/>
              <a:buAutoNum type="arabicParenR"/>
            </a:pPr>
            <a:endParaRPr lang="en-US" sz="2400" b="1"/>
          </a:p>
        </p:txBody>
      </p:sp>
    </p:spTree>
    <p:extLst>
      <p:ext uri="{BB962C8B-B14F-4D97-AF65-F5344CB8AC3E}">
        <p14:creationId xmlns:p14="http://schemas.microsoft.com/office/powerpoint/2010/main" val="98424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18</a:t>
            </a:fld>
            <a:endParaRPr lang="en-US" dirty="0"/>
          </a:p>
        </p:txBody>
      </p:sp>
      <p:pic>
        <p:nvPicPr>
          <p:cNvPr id="4" name="Picture 3"/>
          <p:cNvPicPr>
            <a:picLocks noChangeAspect="1"/>
          </p:cNvPicPr>
          <p:nvPr/>
        </p:nvPicPr>
        <p:blipFill>
          <a:blip r:embed="rId2"/>
          <a:stretch>
            <a:fillRect/>
          </a:stretch>
        </p:blipFill>
        <p:spPr>
          <a:xfrm>
            <a:off x="1" y="1"/>
            <a:ext cx="7355540" cy="6858000"/>
          </a:xfrm>
          <a:prstGeom prst="rect">
            <a:avLst/>
          </a:prstGeom>
        </p:spPr>
      </p:pic>
      <p:pic>
        <p:nvPicPr>
          <p:cNvPr id="6" name="Picture 5"/>
          <p:cNvPicPr>
            <a:picLocks noChangeAspect="1"/>
          </p:cNvPicPr>
          <p:nvPr/>
        </p:nvPicPr>
        <p:blipFill>
          <a:blip r:embed="rId3"/>
          <a:stretch>
            <a:fillRect/>
          </a:stretch>
        </p:blipFill>
        <p:spPr>
          <a:xfrm>
            <a:off x="7021330" y="841024"/>
            <a:ext cx="5041829" cy="5175953"/>
          </a:xfrm>
          <a:prstGeom prst="rect">
            <a:avLst/>
          </a:prstGeom>
        </p:spPr>
      </p:pic>
    </p:spTree>
    <p:extLst>
      <p:ext uri="{BB962C8B-B14F-4D97-AF65-F5344CB8AC3E}">
        <p14:creationId xmlns:p14="http://schemas.microsoft.com/office/powerpoint/2010/main" val="4093900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19</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409329" cy="6858000"/>
          </a:xfrm>
          <a:prstGeom prst="rect">
            <a:avLst/>
          </a:prstGeom>
        </p:spPr>
      </p:pic>
      <p:pic>
        <p:nvPicPr>
          <p:cNvPr id="6" name="Picture 5"/>
          <p:cNvPicPr>
            <a:picLocks noChangeAspect="1"/>
          </p:cNvPicPr>
          <p:nvPr/>
        </p:nvPicPr>
        <p:blipFill>
          <a:blip r:embed="rId3"/>
          <a:stretch>
            <a:fillRect/>
          </a:stretch>
        </p:blipFill>
        <p:spPr>
          <a:xfrm>
            <a:off x="7021330" y="841024"/>
            <a:ext cx="5041829" cy="5175953"/>
          </a:xfrm>
          <a:prstGeom prst="rect">
            <a:avLst/>
          </a:prstGeom>
        </p:spPr>
      </p:pic>
    </p:spTree>
    <p:extLst>
      <p:ext uri="{BB962C8B-B14F-4D97-AF65-F5344CB8AC3E}">
        <p14:creationId xmlns:p14="http://schemas.microsoft.com/office/powerpoint/2010/main" val="1766219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0"/>
              </a:schemeClr>
            </a:gs>
            <a:gs pos="90265">
              <a:srgbClr val="FFFF00"/>
            </a:gs>
            <a:gs pos="51300">
              <a:srgbClr val="92D050"/>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670821" y="434996"/>
            <a:ext cx="2361517" cy="2588141"/>
          </a:xfrm>
          <a:prstGeom prst="ellipse">
            <a:avLst/>
          </a:prstGeom>
          <a:ln>
            <a:noFill/>
          </a:ln>
          <a:effectLst>
            <a:softEdge rad="112500"/>
          </a:effectLst>
        </p:spPr>
      </p:pic>
      <p:pic>
        <p:nvPicPr>
          <p:cNvPr id="13" name="Picture 12"/>
          <p:cNvPicPr>
            <a:picLocks noChangeAspect="1"/>
          </p:cNvPicPr>
          <p:nvPr/>
        </p:nvPicPr>
        <p:blipFill>
          <a:blip r:embed="rId3"/>
          <a:stretch>
            <a:fillRect/>
          </a:stretch>
        </p:blipFill>
        <p:spPr>
          <a:xfrm>
            <a:off x="8891986" y="3847512"/>
            <a:ext cx="3150331" cy="3010488"/>
          </a:xfrm>
          <a:prstGeom prst="ellipse">
            <a:avLst/>
          </a:prstGeom>
          <a:ln>
            <a:noFill/>
          </a:ln>
          <a:effectLst>
            <a:softEdge rad="112500"/>
          </a:effectLst>
        </p:spPr>
      </p:pic>
      <p:pic>
        <p:nvPicPr>
          <p:cNvPr id="15" name="Picture 14"/>
          <p:cNvPicPr>
            <a:picLocks noChangeAspect="1"/>
          </p:cNvPicPr>
          <p:nvPr/>
        </p:nvPicPr>
        <p:blipFill>
          <a:blip r:embed="rId4"/>
          <a:stretch>
            <a:fillRect/>
          </a:stretch>
        </p:blipFill>
        <p:spPr>
          <a:xfrm>
            <a:off x="709710" y="3365442"/>
            <a:ext cx="3184957" cy="29924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5"/>
          <a:stretch>
            <a:fillRect/>
          </a:stretch>
        </p:blipFill>
        <p:spPr>
          <a:xfrm>
            <a:off x="625285" y="352231"/>
            <a:ext cx="2353295" cy="2586687"/>
          </a:xfrm>
          <a:prstGeom prst="ellipse">
            <a:avLst/>
          </a:prstGeom>
          <a:ln>
            <a:noFill/>
          </a:ln>
          <a:effectLst>
            <a:softEdge rad="112500"/>
          </a:effectLst>
        </p:spPr>
      </p:pic>
      <p:pic>
        <p:nvPicPr>
          <p:cNvPr id="17" name="Picture 16"/>
          <p:cNvPicPr>
            <a:picLocks noChangeAspect="1"/>
          </p:cNvPicPr>
          <p:nvPr/>
        </p:nvPicPr>
        <p:blipFill>
          <a:blip r:embed="rId6"/>
          <a:stretch>
            <a:fillRect/>
          </a:stretch>
        </p:blipFill>
        <p:spPr>
          <a:xfrm>
            <a:off x="3724463" y="434996"/>
            <a:ext cx="2524125" cy="2670046"/>
          </a:xfrm>
          <a:prstGeom prst="ellipse">
            <a:avLst/>
          </a:prstGeom>
          <a:ln>
            <a:noFill/>
          </a:ln>
          <a:effectLst>
            <a:softEdge rad="112500"/>
          </a:effectLst>
        </p:spPr>
      </p:pic>
      <p:pic>
        <p:nvPicPr>
          <p:cNvPr id="19" name="Picture 18"/>
          <p:cNvPicPr>
            <a:picLocks noChangeAspect="1"/>
          </p:cNvPicPr>
          <p:nvPr/>
        </p:nvPicPr>
        <p:blipFill>
          <a:blip r:embed="rId7"/>
          <a:stretch>
            <a:fillRect/>
          </a:stretch>
        </p:blipFill>
        <p:spPr>
          <a:xfrm>
            <a:off x="4950917" y="3400596"/>
            <a:ext cx="3086565" cy="2957296"/>
          </a:xfrm>
          <a:prstGeom prst="ellipse">
            <a:avLst/>
          </a:prstGeom>
          <a:ln>
            <a:noFill/>
          </a:ln>
          <a:effectLst>
            <a:softEdge rad="112500"/>
          </a:effectLst>
        </p:spPr>
      </p:pic>
      <p:pic>
        <p:nvPicPr>
          <p:cNvPr id="21" name="Picture 20"/>
          <p:cNvPicPr>
            <a:picLocks noChangeAspect="1"/>
          </p:cNvPicPr>
          <p:nvPr/>
        </p:nvPicPr>
        <p:blipFill>
          <a:blip r:embed="rId8"/>
          <a:stretch>
            <a:fillRect/>
          </a:stretch>
        </p:blipFill>
        <p:spPr>
          <a:xfrm>
            <a:off x="9326178" y="264335"/>
            <a:ext cx="2451212" cy="2674583"/>
          </a:xfrm>
          <a:prstGeom prst="ellipse">
            <a:avLst/>
          </a:prstGeom>
          <a:ln>
            <a:noFill/>
          </a:ln>
          <a:effectLst>
            <a:softEdge rad="112500"/>
          </a:effectLst>
        </p:spPr>
      </p:pic>
      <p:sp>
        <p:nvSpPr>
          <p:cNvPr id="22" name="TextBox 21"/>
          <p:cNvSpPr txBox="1"/>
          <p:nvPr/>
        </p:nvSpPr>
        <p:spPr>
          <a:xfrm>
            <a:off x="1387905" y="2964310"/>
            <a:ext cx="1253067"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30 TAHUN</a:t>
            </a:r>
            <a:endParaRPr lang="en-US" b="1" dirty="0">
              <a:solidFill>
                <a:schemeClr val="bg1"/>
              </a:solidFill>
              <a:effectLst>
                <a:outerShdw blurRad="38100" dist="38100" dir="2700000" algn="tl">
                  <a:srgbClr val="000000">
                    <a:alpha val="43137"/>
                  </a:srgbClr>
                </a:outerShdw>
              </a:effectLst>
            </a:endParaRPr>
          </a:p>
        </p:txBody>
      </p:sp>
      <p:sp>
        <p:nvSpPr>
          <p:cNvPr id="23" name="TextBox 22"/>
          <p:cNvSpPr txBox="1"/>
          <p:nvPr/>
        </p:nvSpPr>
        <p:spPr>
          <a:xfrm>
            <a:off x="2641599" y="2315593"/>
            <a:ext cx="1253067"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3 TAHUN</a:t>
            </a:r>
            <a:endParaRPr lang="en-US" b="1" dirty="0">
              <a:solidFill>
                <a:schemeClr val="bg1"/>
              </a:solidFill>
              <a:effectLst>
                <a:outerShdw blurRad="38100" dist="38100" dir="2700000" algn="tl">
                  <a:srgbClr val="000000">
                    <a:alpha val="43137"/>
                  </a:srgbClr>
                </a:outerShdw>
              </a:effectLst>
            </a:endParaRPr>
          </a:p>
        </p:txBody>
      </p:sp>
      <p:sp>
        <p:nvSpPr>
          <p:cNvPr id="24" name="TextBox 23"/>
          <p:cNvSpPr txBox="1"/>
          <p:nvPr/>
        </p:nvSpPr>
        <p:spPr>
          <a:xfrm>
            <a:off x="8552834" y="2390092"/>
            <a:ext cx="1253067"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3 HARI</a:t>
            </a:r>
            <a:endParaRPr lang="en-US" b="1"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10001193" y="3452878"/>
            <a:ext cx="1253067"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4</a:t>
            </a:r>
            <a:r>
              <a:rPr lang="en-US" b="1" dirty="0" smtClean="0">
                <a:solidFill>
                  <a:schemeClr val="bg1"/>
                </a:solidFill>
                <a:effectLst>
                  <a:outerShdw blurRad="38100" dist="38100" dir="2700000" algn="tl">
                    <a:srgbClr val="000000">
                      <a:alpha val="43137"/>
                    </a:srgbClr>
                  </a:outerShdw>
                </a:effectLst>
              </a:rPr>
              <a:t>0 HARI</a:t>
            </a:r>
            <a:endParaRPr lang="en-US"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7851579" y="5657332"/>
            <a:ext cx="1253067"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1</a:t>
            </a:r>
            <a:r>
              <a:rPr lang="en-US" b="1" dirty="0" smtClean="0">
                <a:solidFill>
                  <a:schemeClr val="bg1"/>
                </a:solidFill>
                <a:effectLst>
                  <a:outerShdw blurRad="38100" dist="38100" dir="2700000" algn="tl">
                    <a:srgbClr val="000000">
                      <a:alpha val="43137"/>
                    </a:srgbClr>
                  </a:outerShdw>
                </a:effectLst>
              </a:rPr>
              <a:t>0 HARI</a:t>
            </a:r>
            <a:endParaRPr lang="en-US" b="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853462" y="2107595"/>
            <a:ext cx="3127179" cy="923330"/>
          </a:xfrm>
          <a:prstGeom prst="rect">
            <a:avLst/>
          </a:prstGeom>
          <a:noFill/>
        </p:spPr>
        <p:txBody>
          <a:bodyPr wrap="square" rtlCol="0">
            <a:spAutoFit/>
          </a:bodyPr>
          <a:lstStyle/>
          <a:p>
            <a:pPr algn="ctr"/>
            <a:r>
              <a:rPr lang="en-US" dirty="0" smtClean="0">
                <a:solidFill>
                  <a:schemeClr val="bg1"/>
                </a:solidFill>
              </a:rPr>
              <a:t>SENGSARA &amp; WAFAT YESUS : </a:t>
            </a:r>
          </a:p>
          <a:p>
            <a:pPr algn="ctr"/>
            <a:r>
              <a:rPr lang="en-US" dirty="0" smtClean="0">
                <a:solidFill>
                  <a:schemeClr val="bg1"/>
                </a:solidFill>
              </a:rPr>
              <a:t>3 HARI </a:t>
            </a:r>
          </a:p>
          <a:p>
            <a:pPr algn="ctr"/>
            <a:r>
              <a:rPr lang="en-US" dirty="0" smtClean="0">
                <a:solidFill>
                  <a:schemeClr val="bg1"/>
                </a:solidFill>
              </a:rPr>
              <a:t>SEBELUM PERAYAAN PASKAH</a:t>
            </a:r>
            <a:endParaRPr lang="en-US" dirty="0">
              <a:solidFill>
                <a:schemeClr val="bg1"/>
              </a:solidFill>
            </a:endParaRPr>
          </a:p>
        </p:txBody>
      </p:sp>
      <p:sp>
        <p:nvSpPr>
          <p:cNvPr id="28" name="Right Arrow 27"/>
          <p:cNvSpPr/>
          <p:nvPr/>
        </p:nvSpPr>
        <p:spPr>
          <a:xfrm>
            <a:off x="2978580" y="2107595"/>
            <a:ext cx="916086" cy="207998"/>
          </a:xfrm>
          <a:prstGeom prst="rightArrow">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9" name="Right Arrow 28"/>
          <p:cNvSpPr/>
          <p:nvPr/>
        </p:nvSpPr>
        <p:spPr>
          <a:xfrm>
            <a:off x="8726524" y="2107595"/>
            <a:ext cx="728047" cy="282497"/>
          </a:xfrm>
          <a:prstGeom prst="rightArrow">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0" name="Down Arrow 29"/>
          <p:cNvSpPr/>
          <p:nvPr/>
        </p:nvSpPr>
        <p:spPr>
          <a:xfrm>
            <a:off x="9805901" y="3016176"/>
            <a:ext cx="467997" cy="1095049"/>
          </a:xfrm>
          <a:prstGeom prst="downArrow">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1" name="Left Arrow 30"/>
          <p:cNvSpPr/>
          <p:nvPr/>
        </p:nvSpPr>
        <p:spPr>
          <a:xfrm>
            <a:off x="8212667" y="4859867"/>
            <a:ext cx="819671" cy="457200"/>
          </a:xfrm>
          <a:prstGeom prst="leftArrow">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2" name="Up Arrow 31"/>
          <p:cNvSpPr/>
          <p:nvPr/>
        </p:nvSpPr>
        <p:spPr>
          <a:xfrm>
            <a:off x="863600" y="2684925"/>
            <a:ext cx="558800" cy="514393"/>
          </a:xfrm>
          <a:prstGeom prst="upArrow">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306933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circle(in)">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circle(in)">
                                      <p:cBhvr>
                                        <p:cTn id="52" dur="20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circle(in)">
                                      <p:cBhvr>
                                        <p:cTn id="62" dur="20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circle(in)">
                                      <p:cBhvr>
                                        <p:cTn id="67" dur="2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circle(in)">
                                      <p:cBhvr>
                                        <p:cTn id="72" dur="20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circle(in)">
                                      <p:cBhvr>
                                        <p:cTn id="77" dur="20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circle(in)">
                                      <p:cBhvr>
                                        <p:cTn id="82" dur="20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circle(in)">
                                      <p:cBhvr>
                                        <p:cTn id="87" dur="2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ircle(in)">
                                      <p:cBhvr>
                                        <p:cTn id="9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animBg="1"/>
      <p:bldP spid="29" grpId="0" animBg="1"/>
      <p:bldP spid="30" grpId="0" animBg="1"/>
      <p:bldP spid="31"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20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75" y="0"/>
            <a:ext cx="7328649" cy="4975412"/>
          </a:xfrm>
          <a:prstGeom prst="rect">
            <a:avLst/>
          </a:prstGeom>
        </p:spPr>
      </p:pic>
      <p:pic>
        <p:nvPicPr>
          <p:cNvPr id="6" name="Picture 5"/>
          <p:cNvPicPr>
            <a:picLocks noChangeAspect="1"/>
          </p:cNvPicPr>
          <p:nvPr/>
        </p:nvPicPr>
        <p:blipFill>
          <a:blip r:embed="rId3"/>
          <a:stretch>
            <a:fillRect/>
          </a:stretch>
        </p:blipFill>
        <p:spPr>
          <a:xfrm>
            <a:off x="7021330" y="841024"/>
            <a:ext cx="5041829" cy="5175953"/>
          </a:xfrm>
          <a:prstGeom prst="rect">
            <a:avLst/>
          </a:prstGeom>
        </p:spPr>
      </p:pic>
    </p:spTree>
    <p:extLst>
      <p:ext uri="{BB962C8B-B14F-4D97-AF65-F5344CB8AC3E}">
        <p14:creationId xmlns:p14="http://schemas.microsoft.com/office/powerpoint/2010/main" val="2519878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21</a:t>
            </a:fld>
            <a:endParaRPr lang="en-US" dirty="0"/>
          </a:p>
        </p:txBody>
      </p:sp>
      <p:pic>
        <p:nvPicPr>
          <p:cNvPr id="6" name="Picture 5"/>
          <p:cNvPicPr>
            <a:picLocks noChangeAspect="1"/>
          </p:cNvPicPr>
          <p:nvPr/>
        </p:nvPicPr>
        <p:blipFill>
          <a:blip r:embed="rId2"/>
          <a:stretch>
            <a:fillRect/>
          </a:stretch>
        </p:blipFill>
        <p:spPr>
          <a:xfrm>
            <a:off x="7109830" y="569601"/>
            <a:ext cx="5041829" cy="5175953"/>
          </a:xfrm>
          <a:prstGeom prst="rect">
            <a:avLst/>
          </a:prstGeom>
        </p:spPr>
      </p:pic>
      <p:sp>
        <p:nvSpPr>
          <p:cNvPr id="5" name="TextBox 4"/>
          <p:cNvSpPr txBox="1"/>
          <p:nvPr/>
        </p:nvSpPr>
        <p:spPr>
          <a:xfrm>
            <a:off x="906406" y="547496"/>
            <a:ext cx="4625788" cy="707886"/>
          </a:xfrm>
          <a:prstGeom prst="rect">
            <a:avLst/>
          </a:prstGeom>
          <a:noFill/>
        </p:spPr>
        <p:txBody>
          <a:bodyPr wrap="square" rtlCol="0">
            <a:spAutoFit/>
          </a:bodyPr>
          <a:lstStyle/>
          <a:p>
            <a:pPr algn="ctr"/>
            <a:r>
              <a:rPr lang="en-US" sz="2000" b="1" dirty="0" smtClean="0">
                <a:solidFill>
                  <a:srgbClr val="FF0000"/>
                </a:solidFill>
              </a:rPr>
              <a:t>RUPA-RUPA KARUNIA</a:t>
            </a:r>
          </a:p>
          <a:p>
            <a:pPr algn="ctr"/>
            <a:r>
              <a:rPr lang="en-US" sz="2000" b="1" smtClean="0">
                <a:solidFill>
                  <a:srgbClr val="FF0000"/>
                </a:solidFill>
              </a:rPr>
              <a:t>SANTO BONAVENTURA</a:t>
            </a:r>
            <a:endParaRPr lang="en-US" sz="2000" b="1" dirty="0">
              <a:solidFill>
                <a:srgbClr val="FF0000"/>
              </a:solidFill>
            </a:endParaRPr>
          </a:p>
        </p:txBody>
      </p:sp>
      <p:pic>
        <p:nvPicPr>
          <p:cNvPr id="2" name="Picture 1"/>
          <p:cNvPicPr>
            <a:picLocks noChangeAspect="1"/>
          </p:cNvPicPr>
          <p:nvPr/>
        </p:nvPicPr>
        <p:blipFill>
          <a:blip r:embed="rId3"/>
          <a:stretch>
            <a:fillRect/>
          </a:stretch>
        </p:blipFill>
        <p:spPr>
          <a:xfrm>
            <a:off x="906406" y="1375261"/>
            <a:ext cx="4929617" cy="4370293"/>
          </a:xfrm>
          <a:prstGeom prst="rect">
            <a:avLst/>
          </a:prstGeom>
        </p:spPr>
      </p:pic>
      <p:sp>
        <p:nvSpPr>
          <p:cNvPr id="8" name="TextBox 7"/>
          <p:cNvSpPr txBox="1"/>
          <p:nvPr/>
        </p:nvSpPr>
        <p:spPr>
          <a:xfrm>
            <a:off x="1327747" y="5985312"/>
            <a:ext cx="4625788" cy="707886"/>
          </a:xfrm>
          <a:prstGeom prst="rect">
            <a:avLst/>
          </a:prstGeom>
          <a:noFill/>
        </p:spPr>
        <p:txBody>
          <a:bodyPr wrap="square" rtlCol="0">
            <a:spAutoFit/>
          </a:bodyPr>
          <a:lstStyle/>
          <a:p>
            <a:pPr algn="ctr"/>
            <a:r>
              <a:rPr lang="en-US" sz="2000" b="1" dirty="0" smtClean="0">
                <a:solidFill>
                  <a:srgbClr val="FF0000"/>
                </a:solidFill>
              </a:rPr>
              <a:t>HIDUP MENURUT ROH  </a:t>
            </a:r>
          </a:p>
          <a:p>
            <a:pPr algn="ctr"/>
            <a:r>
              <a:rPr lang="en-US" sz="2000" b="1" dirty="0" smtClean="0">
                <a:solidFill>
                  <a:srgbClr val="FF0000"/>
                </a:solidFill>
              </a:rPr>
              <a:t>GALATIA 5 : 16 – 26 </a:t>
            </a:r>
            <a:endParaRPr lang="en-US" sz="2000" b="1" dirty="0">
              <a:solidFill>
                <a:srgbClr val="FF0000"/>
              </a:solidFill>
            </a:endParaRPr>
          </a:p>
        </p:txBody>
      </p:sp>
      <p:sp>
        <p:nvSpPr>
          <p:cNvPr id="3" name="TextBox 2"/>
          <p:cNvSpPr txBox="1"/>
          <p:nvPr/>
        </p:nvSpPr>
        <p:spPr>
          <a:xfrm>
            <a:off x="3640641" y="4719918"/>
            <a:ext cx="2195382" cy="400110"/>
          </a:xfrm>
          <a:prstGeom prst="rect">
            <a:avLst/>
          </a:prstGeom>
          <a:pattFill prst="smGrid">
            <a:fgClr>
              <a:srgbClr val="FFCCFF"/>
            </a:fgClr>
            <a:bgClr>
              <a:schemeClr val="bg1"/>
            </a:bgClr>
          </a:pattFill>
        </p:spPr>
        <p:txBody>
          <a:bodyPr wrap="square" rtlCol="0">
            <a:spAutoFit/>
          </a:bodyPr>
          <a:lstStyle/>
          <a:p>
            <a:pPr algn="ctr"/>
            <a:r>
              <a:rPr lang="en-US" sz="2000" b="1" dirty="0" smtClean="0">
                <a:solidFill>
                  <a:srgbClr val="002060"/>
                </a:solidFill>
                <a:effectLst>
                  <a:outerShdw blurRad="38100" dist="38100" dir="2700000" algn="tl">
                    <a:srgbClr val="000000">
                      <a:alpha val="43137"/>
                    </a:srgbClr>
                  </a:outerShdw>
                </a:effectLst>
              </a:rPr>
              <a:t>LK V-2 : POHON RK</a:t>
            </a:r>
            <a:endParaRPr lang="en-US" sz="2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187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8056">
              <a:srgbClr val="FFC000"/>
            </a:gs>
            <a:gs pos="12377">
              <a:srgbClr val="0070C0"/>
            </a:gs>
            <a:gs pos="0">
              <a:srgbClr val="FFFF00"/>
            </a:gs>
            <a:gs pos="88496">
              <a:schemeClr val="tx1">
                <a:lumMod val="65000"/>
                <a:lumOff val="35000"/>
              </a:schemeClr>
            </a:gs>
            <a:gs pos="24804">
              <a:schemeClr val="accent5">
                <a:lumMod val="60000"/>
                <a:lumOff val="40000"/>
              </a:schemeClr>
            </a:gs>
            <a:gs pos="76106">
              <a:srgbClr val="00B050"/>
            </a:gs>
            <a:gs pos="53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7" name="Oval 6" descr="Logo Backdrop">
            <a:extLst>
              <a:ext uri="{FF2B5EF4-FFF2-40B4-BE49-F238E27FC236}">
                <a16:creationId xmlns:a16="http://schemas.microsoft.com/office/drawing/2014/main" xmlns="" id="{DAE98AA7-EEC8-4349-B75F-8C7B0A80C3F3}"/>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9" r="1289"/>
          <a:stretch>
            <a:fillRect/>
          </a:stretch>
        </p:blipFill>
        <p:spPr/>
      </p:pic>
      <p:sp>
        <p:nvSpPr>
          <p:cNvPr id="8" name="12-Point Star 7"/>
          <p:cNvSpPr/>
          <p:nvPr/>
        </p:nvSpPr>
        <p:spPr>
          <a:xfrm>
            <a:off x="6406551" y="117514"/>
            <a:ext cx="3277773" cy="2096086"/>
          </a:xfrm>
          <a:prstGeom prst="star12">
            <a:avLst/>
          </a:prstGeom>
          <a:gradFill flip="none" rotWithShape="1">
            <a:gsLst>
              <a:gs pos="59328">
                <a:srgbClr val="FF0000"/>
              </a:gs>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ROH KUDUS MEMBERI DAYA KEKUATAN</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1" name="Picture 2" descr="http://1.bp.blogspot.com/-tISpN7wWTr4/UBKry9jZsEI/AAAAAAAAAGE/4FXLoHKrneQ/s1600/Santo+Bonaventu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9025" y="1900084"/>
            <a:ext cx="2628901" cy="32729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187654" y="5369828"/>
            <a:ext cx="4267201" cy="923330"/>
          </a:xfrm>
          <a:prstGeom prst="rect">
            <a:avLst/>
          </a:prstGeom>
          <a:noFill/>
        </p:spPr>
        <p:txBody>
          <a:bodyPr wrap="square" rtlCol="0">
            <a:spAutoFit/>
          </a:bodyPr>
          <a:lstStyle/>
          <a:p>
            <a:pPr algn="ctr"/>
            <a:r>
              <a:rPr lang="en-US" b="1" dirty="0" smtClean="0">
                <a:solidFill>
                  <a:schemeClr val="bg1"/>
                </a:solidFill>
              </a:rPr>
              <a:t>DOA MOHON </a:t>
            </a:r>
          </a:p>
          <a:p>
            <a:pPr algn="ctr"/>
            <a:r>
              <a:rPr lang="en-US" b="1" dirty="0" smtClean="0">
                <a:solidFill>
                  <a:schemeClr val="bg1"/>
                </a:solidFill>
              </a:rPr>
              <a:t>TUJUH KARUNIA ROH KUDUS</a:t>
            </a:r>
          </a:p>
          <a:p>
            <a:pPr algn="ctr"/>
            <a:r>
              <a:rPr lang="en-US" b="1" dirty="0" smtClean="0">
                <a:solidFill>
                  <a:schemeClr val="bg1"/>
                </a:solidFill>
              </a:rPr>
              <a:t>( ST. BONAVENTURA) – HAL. 75-76</a:t>
            </a:r>
            <a:endParaRPr lang="en-US" b="1" dirty="0">
              <a:solidFill>
                <a:schemeClr val="bg1"/>
              </a:solidFill>
            </a:endParaRPr>
          </a:p>
        </p:txBody>
      </p:sp>
    </p:spTree>
    <p:extLst>
      <p:ext uri="{BB962C8B-B14F-4D97-AF65-F5344CB8AC3E}">
        <p14:creationId xmlns:p14="http://schemas.microsoft.com/office/powerpoint/2010/main" val="403855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8056">
              <a:srgbClr val="FFC000"/>
            </a:gs>
            <a:gs pos="12377">
              <a:srgbClr val="0070C0"/>
            </a:gs>
            <a:gs pos="0">
              <a:srgbClr val="FFFF00"/>
            </a:gs>
            <a:gs pos="88496">
              <a:schemeClr val="tx1">
                <a:lumMod val="65000"/>
                <a:lumOff val="35000"/>
              </a:schemeClr>
            </a:gs>
            <a:gs pos="24804">
              <a:schemeClr val="accent5">
                <a:lumMod val="60000"/>
                <a:lumOff val="40000"/>
              </a:schemeClr>
            </a:gs>
            <a:gs pos="76106">
              <a:srgbClr val="00B050"/>
            </a:gs>
            <a:gs pos="53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7" name="Oval 6" descr="Logo Backdrop">
            <a:extLst>
              <a:ext uri="{FF2B5EF4-FFF2-40B4-BE49-F238E27FC236}">
                <a16:creationId xmlns:a16="http://schemas.microsoft.com/office/drawing/2014/main" xmlns="" id="{DAE98AA7-EEC8-4349-B75F-8C7B0A80C3F3}"/>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9" r="1289"/>
          <a:stretch>
            <a:fillRect/>
          </a:stretch>
        </p:blipFill>
        <p:spPr/>
      </p:pic>
      <p:sp>
        <p:nvSpPr>
          <p:cNvPr id="9" name="12-Point Star 8"/>
          <p:cNvSpPr/>
          <p:nvPr/>
        </p:nvSpPr>
        <p:spPr>
          <a:xfrm>
            <a:off x="7751297" y="4550900"/>
            <a:ext cx="3277773" cy="2096086"/>
          </a:xfrm>
          <a:prstGeom prst="star12">
            <a:avLst/>
          </a:prstGeom>
          <a:gradFill flip="none" rotWithShape="1">
            <a:gsLst>
              <a:gs pos="54900">
                <a:srgbClr val="FFFF00"/>
              </a:gs>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MENGIKUTI BIMBINGAN ROH KUDUS</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19349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24</a:t>
            </a:fld>
            <a:endParaRPr lang="en-US" dirty="0"/>
          </a:p>
        </p:txBody>
      </p:sp>
      <p:pic>
        <p:nvPicPr>
          <p:cNvPr id="6" name="Picture 5"/>
          <p:cNvPicPr>
            <a:picLocks noChangeAspect="1"/>
          </p:cNvPicPr>
          <p:nvPr/>
        </p:nvPicPr>
        <p:blipFill>
          <a:blip r:embed="rId2"/>
          <a:stretch>
            <a:fillRect/>
          </a:stretch>
        </p:blipFill>
        <p:spPr>
          <a:xfrm>
            <a:off x="7109830" y="569601"/>
            <a:ext cx="5041829" cy="5175953"/>
          </a:xfrm>
          <a:prstGeom prst="rect">
            <a:avLst/>
          </a:prstGeom>
        </p:spPr>
      </p:pic>
      <p:sp>
        <p:nvSpPr>
          <p:cNvPr id="4" name="TextBox 3"/>
          <p:cNvSpPr txBox="1"/>
          <p:nvPr/>
        </p:nvSpPr>
        <p:spPr>
          <a:xfrm>
            <a:off x="309966" y="569601"/>
            <a:ext cx="5811865" cy="5909310"/>
          </a:xfrm>
          <a:prstGeom prst="rect">
            <a:avLst/>
          </a:prstGeom>
          <a:noFill/>
        </p:spPr>
        <p:txBody>
          <a:bodyPr wrap="square" rtlCol="0">
            <a:spAutoFit/>
          </a:bodyPr>
          <a:lstStyle/>
          <a:p>
            <a:pPr marL="285750" indent="-285750">
              <a:buFont typeface="Wingdings" panose="05000000000000000000" pitchFamily="2" charset="2"/>
              <a:buChar char="q"/>
            </a:pPr>
            <a:r>
              <a:rPr lang="en-US" smtClean="0"/>
              <a:t>Dalam hidup dan perkembangan iman, sangat dibutuhkan kepekaan hati untuk bisa merasakan kehadiran Allah dalam hidup harian. </a:t>
            </a:r>
          </a:p>
          <a:p>
            <a:pPr marL="285750" indent="-285750">
              <a:buFont typeface="Wingdings" panose="05000000000000000000" pitchFamily="2" charset="2"/>
              <a:buChar char="q"/>
            </a:pPr>
            <a:r>
              <a:rPr lang="en-US" smtClean="0"/>
              <a:t>Untuk bisa merasakan kehadiran Allah dibutuhkan keterbukaan hati untuk membiarkan Roh Kudus berkarya dalam diri kita.</a:t>
            </a:r>
          </a:p>
          <a:p>
            <a:pPr marL="285750" indent="-285750">
              <a:buFont typeface="Wingdings" panose="05000000000000000000" pitchFamily="2" charset="2"/>
              <a:buChar char="q"/>
            </a:pPr>
            <a:r>
              <a:rPr lang="en-US" smtClean="0"/>
              <a:t>Roh Kudus berkarya dalam diri kita terutama melalui SUARA HATI kita yang terus menggema/menyadarkan kita untuk selalu melakukan yang baik dan menghindarkan yang jahat</a:t>
            </a:r>
          </a:p>
          <a:p>
            <a:pPr marL="285750" indent="-285750">
              <a:buFont typeface="Wingdings" panose="05000000000000000000" pitchFamily="2" charset="2"/>
              <a:buChar char="q"/>
            </a:pPr>
            <a:r>
              <a:rPr lang="en-US" smtClean="0"/>
              <a:t>Seseorang yang terus-menerus mendengarkan SUARA HATI-nya sebagai bisikan Roh Kudus, pada saatnya akan masuk pada sebuah DISCERNMENT, yaitu kemampuan dalam diri manusia yang bisa membedakan gerakan roh yang berada dalam dirinya sebagai GERAKAN ROH KUDUS atau GERAKAN ROH JAHAT.</a:t>
            </a:r>
          </a:p>
          <a:p>
            <a:pPr marL="285750" indent="-285750">
              <a:buFont typeface="Wingdings" panose="05000000000000000000" pitchFamily="2" charset="2"/>
              <a:buChar char="q"/>
            </a:pPr>
            <a:r>
              <a:rPr lang="en-US" smtClean="0"/>
              <a:t>Memelihara SUARA HATI juga DISCERNMENT agar tetap baik, bergantung bagaimana upaya kita untuk tetap memelihara ROH KUDUS ada dan berkarya dalam diri kita.</a:t>
            </a:r>
          </a:p>
          <a:p>
            <a:endParaRPr lang="en-US"/>
          </a:p>
        </p:txBody>
      </p:sp>
    </p:spTree>
    <p:extLst>
      <p:ext uri="{BB962C8B-B14F-4D97-AF65-F5344CB8AC3E}">
        <p14:creationId xmlns:p14="http://schemas.microsoft.com/office/powerpoint/2010/main" val="2834762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25</a:t>
            </a:fld>
            <a:endParaRPr lang="en-US" dirty="0"/>
          </a:p>
        </p:txBody>
      </p:sp>
      <p:pic>
        <p:nvPicPr>
          <p:cNvPr id="6" name="Picture 5"/>
          <p:cNvPicPr>
            <a:picLocks noChangeAspect="1"/>
          </p:cNvPicPr>
          <p:nvPr/>
        </p:nvPicPr>
        <p:blipFill>
          <a:blip r:embed="rId2"/>
          <a:stretch>
            <a:fillRect/>
          </a:stretch>
        </p:blipFill>
        <p:spPr>
          <a:xfrm>
            <a:off x="7109830" y="569601"/>
            <a:ext cx="5041829" cy="5175953"/>
          </a:xfrm>
          <a:prstGeom prst="rect">
            <a:avLst/>
          </a:prstGeom>
        </p:spPr>
      </p:pic>
      <p:sp>
        <p:nvSpPr>
          <p:cNvPr id="5" name="TextBox 4"/>
          <p:cNvSpPr txBox="1"/>
          <p:nvPr/>
        </p:nvSpPr>
        <p:spPr>
          <a:xfrm>
            <a:off x="325465" y="275136"/>
            <a:ext cx="5811865" cy="6463308"/>
          </a:xfrm>
          <a:prstGeom prst="rect">
            <a:avLst/>
          </a:prstGeom>
          <a:noFill/>
        </p:spPr>
        <p:txBody>
          <a:bodyPr wrap="square" rtlCol="0">
            <a:spAutoFit/>
          </a:bodyPr>
          <a:lstStyle/>
          <a:p>
            <a:pPr marL="285750" indent="-285750">
              <a:buFont typeface="Wingdings" panose="05000000000000000000" pitchFamily="2" charset="2"/>
              <a:buChar char="q"/>
            </a:pPr>
            <a:r>
              <a:rPr lang="en-US" smtClean="0"/>
              <a:t>Ada beberapa hal yang menjauhkan kita dari ROH KUDUS, umumnya yang hadir dalam bentuk godaan-godaan untuk melakukan yang bertentangan dengan nilai-nilai kebaikan dan kebenaran. Contoh: (lihat buku cetak hal 82-83)</a:t>
            </a:r>
          </a:p>
          <a:p>
            <a:pPr marL="285750" indent="-285750">
              <a:buFont typeface="Wingdings" panose="05000000000000000000" pitchFamily="2" charset="2"/>
              <a:buChar char="q"/>
            </a:pPr>
            <a:r>
              <a:rPr lang="en-US" smtClean="0"/>
              <a:t>Ada beberapa hal yang memampukan kita untuk tetap menjaga ROH KUDUS dalam diri kita, umumnya dalam bentuk inspirasi/bisikan dalam hati kita untuk melakukan yang baik dan menghindarkan yang jahat. Contoh: (lihat buku cetak hal 83)</a:t>
            </a:r>
          </a:p>
          <a:p>
            <a:pPr marL="285750" indent="-285750">
              <a:buFont typeface="Wingdings" panose="05000000000000000000" pitchFamily="2" charset="2"/>
              <a:buChar char="q"/>
            </a:pPr>
            <a:r>
              <a:rPr lang="en-US" smtClean="0"/>
              <a:t>Selain itu, ada beberapa cara lain yang dapat kita lakukan sebagai cara dimana kita dapat merasakan kehadiran ROH KUDUS yang terus membimbing kita, antara lain:</a:t>
            </a:r>
          </a:p>
          <a:p>
            <a:pPr marL="742950" lvl="1" indent="-285750">
              <a:buFont typeface="Courier New" panose="02070309020205020404" pitchFamily="49" charset="0"/>
              <a:buChar char="o"/>
            </a:pPr>
            <a:r>
              <a:rPr lang="en-US" smtClean="0"/>
              <a:t>Melalui Kitab Suci (rajin membaca dan merefleksikan pesan Kitab Suci)</a:t>
            </a:r>
          </a:p>
          <a:p>
            <a:pPr marL="742950" lvl="1" indent="-285750">
              <a:buFont typeface="Courier New" panose="02070309020205020404" pitchFamily="49" charset="0"/>
              <a:buChar char="o"/>
            </a:pPr>
            <a:r>
              <a:rPr lang="en-US" smtClean="0"/>
              <a:t>Melalui Gereja (mengikuti berbagai kegiatan Gereja atau lingkungan)</a:t>
            </a:r>
          </a:p>
          <a:p>
            <a:pPr marL="742950" lvl="1" indent="-285750">
              <a:buFont typeface="Courier New" panose="02070309020205020404" pitchFamily="49" charset="0"/>
              <a:buChar char="o"/>
            </a:pPr>
            <a:r>
              <a:rPr lang="en-US" smtClean="0"/>
              <a:t>Melalui bimbingan khusus (mengikuti sekolah minggu, kelompok-kelompok doa, bimbingan, rekoleksi, retret,dll)</a:t>
            </a:r>
          </a:p>
          <a:p>
            <a:pPr marL="742950" lvl="1" indent="-285750">
              <a:buFont typeface="Courier New" panose="02070309020205020404" pitchFamily="49" charset="0"/>
              <a:buChar char="o"/>
            </a:pPr>
            <a:r>
              <a:rPr lang="en-US" smtClean="0"/>
              <a:t>Melalui bimbingan orang lain (melalui ibu/bapak/suster/romo sebagai pembimbingan rohani pribadi, dll</a:t>
            </a:r>
            <a:r>
              <a:rPr lang="en-US" smtClean="0"/>
              <a:t>)</a:t>
            </a:r>
            <a:endParaRPr lang="en-US"/>
          </a:p>
        </p:txBody>
      </p:sp>
    </p:spTree>
    <p:extLst>
      <p:ext uri="{BB962C8B-B14F-4D97-AF65-F5344CB8AC3E}">
        <p14:creationId xmlns:p14="http://schemas.microsoft.com/office/powerpoint/2010/main" val="969842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9000">
              <a:srgbClr val="FFFF00"/>
            </a:gs>
            <a:gs pos="32000">
              <a:schemeClr val="accent5">
                <a:lumMod val="60000"/>
                <a:lumOff val="40000"/>
              </a:schemeClr>
            </a:gs>
            <a:gs pos="19000">
              <a:schemeClr val="accent3">
                <a:lumMod val="50000"/>
              </a:schemeClr>
            </a:gs>
            <a:gs pos="84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extBox 1"/>
          <p:cNvSpPr txBox="1"/>
          <p:nvPr/>
        </p:nvSpPr>
        <p:spPr>
          <a:xfrm>
            <a:off x="206063" y="231820"/>
            <a:ext cx="4031086" cy="461665"/>
          </a:xfrm>
          <a:prstGeom prst="rect">
            <a:avLst/>
          </a:prstGeom>
          <a:noFill/>
        </p:spPr>
        <p:txBody>
          <a:bodyPr wrap="square" rtlCol="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KARYA KESELAMATAN ALLAH</a:t>
            </a:r>
            <a:endParaRPr lang="en-US"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p:cNvSpPr txBox="1"/>
          <p:nvPr/>
        </p:nvSpPr>
        <p:spPr>
          <a:xfrm>
            <a:off x="1539127" y="979998"/>
            <a:ext cx="1287532" cy="584775"/>
          </a:xfrm>
          <a:prstGeom prst="rect">
            <a:avLst/>
          </a:prstGeom>
          <a:noFill/>
        </p:spPr>
        <p:txBody>
          <a:bodyPr wrap="none" rtlCol="0">
            <a:spAutoFit/>
          </a:bodyPr>
          <a:lstStyle/>
          <a:p>
            <a:r>
              <a:rPr lang="en-US" sz="3200" b="1" dirty="0" smtClean="0">
                <a:ln w="6600">
                  <a:solidFill>
                    <a:schemeClr val="accent2"/>
                  </a:solidFill>
                  <a:prstDash val="solid"/>
                </a:ln>
                <a:solidFill>
                  <a:srgbClr val="FFFFFF"/>
                </a:solidFill>
                <a:effectLst>
                  <a:outerShdw dist="38100" dir="2700000" algn="tl" rotWithShape="0">
                    <a:schemeClr val="accent2"/>
                  </a:outerShdw>
                </a:effectLst>
              </a:rPr>
              <a:t>ALLAH</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Down Arrow 5"/>
          <p:cNvSpPr/>
          <p:nvPr/>
        </p:nvSpPr>
        <p:spPr>
          <a:xfrm>
            <a:off x="1207010" y="1684890"/>
            <a:ext cx="882317" cy="1505837"/>
          </a:xfrm>
          <a:prstGeom prst="downArrow">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 name="TextBox 6"/>
          <p:cNvSpPr txBox="1"/>
          <p:nvPr/>
        </p:nvSpPr>
        <p:spPr>
          <a:xfrm>
            <a:off x="949831" y="2060227"/>
            <a:ext cx="1396674" cy="346917"/>
          </a:xfrm>
          <a:prstGeom prst="rect">
            <a:avLst/>
          </a:prstGeom>
          <a:solidFill>
            <a:srgbClr val="FFCCFF"/>
          </a:solidFill>
        </p:spPr>
        <p:txBody>
          <a:bodyPr vert="horz" wrap="none" rtlCol="0">
            <a:noAutofit/>
          </a:bodyPr>
          <a:lstStyle/>
          <a:p>
            <a:r>
              <a:rPr lang="en-US" sz="1600" b="1" dirty="0" smtClean="0">
                <a:solidFill>
                  <a:srgbClr val="002060"/>
                </a:solidFill>
              </a:rPr>
              <a:t>MENCIPTAKAN</a:t>
            </a:r>
            <a:endParaRPr lang="en-US" sz="1600" b="1" dirty="0">
              <a:solidFill>
                <a:srgbClr val="002060"/>
              </a:solidFill>
            </a:endParaRPr>
          </a:p>
        </p:txBody>
      </p:sp>
      <p:sp>
        <p:nvSpPr>
          <p:cNvPr id="33" name="TextBox 32"/>
          <p:cNvSpPr txBox="1"/>
          <p:nvPr/>
        </p:nvSpPr>
        <p:spPr>
          <a:xfrm>
            <a:off x="669274" y="3190730"/>
            <a:ext cx="2185150" cy="830997"/>
          </a:xfrm>
          <a:prstGeom prst="rect">
            <a:avLst/>
          </a:prstGeom>
          <a:noFill/>
        </p:spPr>
        <p:txBody>
          <a:bodyPr wrap="none" rtlCol="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MANUSIA:</a:t>
            </a:r>
          </a:p>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ADAM &amp; HAWA</a:t>
            </a:r>
            <a:endParaRPr lang="en-US"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Explosion 1 7"/>
          <p:cNvSpPr/>
          <p:nvPr/>
        </p:nvSpPr>
        <p:spPr>
          <a:xfrm>
            <a:off x="592303" y="5138796"/>
            <a:ext cx="2111732" cy="1094504"/>
          </a:xfrm>
          <a:prstGeom prst="irregularSeal1">
            <a:avLst/>
          </a:prstGeom>
          <a:gradFill flip="none" rotWithShape="1">
            <a:gsLst>
              <a:gs pos="26000">
                <a:srgbClr val="C986A6"/>
              </a:gs>
              <a:gs pos="18000">
                <a:schemeClr val="accent1">
                  <a:lumMod val="5000"/>
                  <a:lumOff val="95000"/>
                </a:schemeClr>
              </a:gs>
              <a:gs pos="100000">
                <a:srgbClr val="FFFF00"/>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rPr>
              <a:t>EDEN / FIRDAUS</a:t>
            </a:r>
            <a:endParaRPr lang="en-US" b="1"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2"/>
          <a:stretch>
            <a:fillRect/>
          </a:stretch>
        </p:blipFill>
        <p:spPr>
          <a:xfrm>
            <a:off x="823492" y="3881052"/>
            <a:ext cx="1649354" cy="1480057"/>
          </a:xfrm>
          <a:prstGeom prst="ellipse">
            <a:avLst/>
          </a:prstGeom>
          <a:ln>
            <a:noFill/>
          </a:ln>
          <a:effectLst>
            <a:softEdge rad="112500"/>
          </a:effectLst>
        </p:spPr>
      </p:pic>
      <p:pic>
        <p:nvPicPr>
          <p:cNvPr id="10" name="Picture 9"/>
          <p:cNvPicPr>
            <a:picLocks noChangeAspect="1"/>
          </p:cNvPicPr>
          <p:nvPr/>
        </p:nvPicPr>
        <p:blipFill>
          <a:blip r:embed="rId3"/>
          <a:stretch>
            <a:fillRect/>
          </a:stretch>
        </p:blipFill>
        <p:spPr>
          <a:xfrm>
            <a:off x="2760559" y="3722859"/>
            <a:ext cx="2050592" cy="2041446"/>
          </a:xfrm>
          <a:prstGeom prst="ellipse">
            <a:avLst/>
          </a:prstGeom>
          <a:ln>
            <a:noFill/>
          </a:ln>
          <a:effectLst>
            <a:softEdge rad="112500"/>
          </a:effectLst>
        </p:spPr>
      </p:pic>
      <p:sp>
        <p:nvSpPr>
          <p:cNvPr id="12" name="TextBox 11"/>
          <p:cNvSpPr txBox="1"/>
          <p:nvPr/>
        </p:nvSpPr>
        <p:spPr>
          <a:xfrm>
            <a:off x="2552421" y="5769230"/>
            <a:ext cx="2452082"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JATUH KE DALAM DOSA</a:t>
            </a:r>
            <a:endParaRPr lang="en-US" b="1" dirty="0">
              <a:solidFill>
                <a:schemeClr val="bg1"/>
              </a:solidFill>
              <a:effectLst>
                <a:outerShdw blurRad="38100" dist="38100" dir="2700000" algn="tl">
                  <a:srgbClr val="000000">
                    <a:alpha val="43137"/>
                  </a:srgbClr>
                </a:outerShdw>
              </a:effectLst>
            </a:endParaRPr>
          </a:p>
        </p:txBody>
      </p:sp>
      <p:sp>
        <p:nvSpPr>
          <p:cNvPr id="35" name="Bent Arrow 34"/>
          <p:cNvSpPr/>
          <p:nvPr/>
        </p:nvSpPr>
        <p:spPr>
          <a:xfrm rot="5400000">
            <a:off x="2336014" y="1821724"/>
            <a:ext cx="2037966" cy="1764303"/>
          </a:xfrm>
          <a:prstGeom prst="bentArrow">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6" name="TextBox 35"/>
          <p:cNvSpPr txBox="1"/>
          <p:nvPr/>
        </p:nvSpPr>
        <p:spPr>
          <a:xfrm>
            <a:off x="2927197" y="2436063"/>
            <a:ext cx="1717315" cy="346917"/>
          </a:xfrm>
          <a:prstGeom prst="rect">
            <a:avLst/>
          </a:prstGeom>
          <a:solidFill>
            <a:srgbClr val="FFCCFF"/>
          </a:solidFill>
        </p:spPr>
        <p:txBody>
          <a:bodyPr vert="horz" wrap="none" rtlCol="0">
            <a:noAutofit/>
          </a:bodyPr>
          <a:lstStyle/>
          <a:p>
            <a:r>
              <a:rPr lang="en-US" sz="1600" b="1" dirty="0" smtClean="0">
                <a:solidFill>
                  <a:srgbClr val="002060"/>
                </a:solidFill>
              </a:rPr>
              <a:t>MENYELAMATKAN</a:t>
            </a:r>
            <a:endParaRPr lang="en-US" sz="1600" b="1" dirty="0">
              <a:solidFill>
                <a:srgbClr val="002060"/>
              </a:solidFill>
            </a:endParaRPr>
          </a:p>
        </p:txBody>
      </p:sp>
      <p:pic>
        <p:nvPicPr>
          <p:cNvPr id="41" name="Picture 40"/>
          <p:cNvPicPr>
            <a:picLocks noChangeAspect="1"/>
          </p:cNvPicPr>
          <p:nvPr/>
        </p:nvPicPr>
        <p:blipFill>
          <a:blip r:embed="rId4"/>
          <a:stretch>
            <a:fillRect/>
          </a:stretch>
        </p:blipFill>
        <p:spPr>
          <a:xfrm>
            <a:off x="6268062" y="558533"/>
            <a:ext cx="1151292" cy="1126357"/>
          </a:xfrm>
          <a:prstGeom prst="rect">
            <a:avLst/>
          </a:prstGeom>
        </p:spPr>
      </p:pic>
      <p:pic>
        <p:nvPicPr>
          <p:cNvPr id="42" name="Picture 41"/>
          <p:cNvPicPr>
            <a:picLocks noChangeAspect="1"/>
          </p:cNvPicPr>
          <p:nvPr/>
        </p:nvPicPr>
        <p:blipFill>
          <a:blip r:embed="rId5"/>
          <a:stretch>
            <a:fillRect/>
          </a:stretch>
        </p:blipFill>
        <p:spPr>
          <a:xfrm>
            <a:off x="7566247" y="543115"/>
            <a:ext cx="1155959" cy="1126357"/>
          </a:xfrm>
          <a:prstGeom prst="rect">
            <a:avLst/>
          </a:prstGeom>
        </p:spPr>
      </p:pic>
      <p:pic>
        <p:nvPicPr>
          <p:cNvPr id="43" name="Picture 42"/>
          <p:cNvPicPr>
            <a:picLocks noChangeAspect="1"/>
          </p:cNvPicPr>
          <p:nvPr/>
        </p:nvPicPr>
        <p:blipFill>
          <a:blip r:embed="rId6"/>
          <a:stretch>
            <a:fillRect/>
          </a:stretch>
        </p:blipFill>
        <p:spPr>
          <a:xfrm>
            <a:off x="8907956" y="558533"/>
            <a:ext cx="1330453" cy="1095523"/>
          </a:xfrm>
          <a:prstGeom prst="rect">
            <a:avLst/>
          </a:prstGeom>
        </p:spPr>
      </p:pic>
      <p:pic>
        <p:nvPicPr>
          <p:cNvPr id="44" name="Picture 43"/>
          <p:cNvPicPr>
            <a:picLocks noChangeAspect="1"/>
          </p:cNvPicPr>
          <p:nvPr/>
        </p:nvPicPr>
        <p:blipFill>
          <a:blip r:embed="rId7"/>
          <a:stretch>
            <a:fillRect/>
          </a:stretch>
        </p:blipFill>
        <p:spPr>
          <a:xfrm>
            <a:off x="10424159" y="522693"/>
            <a:ext cx="1364567" cy="1162197"/>
          </a:xfrm>
          <a:prstGeom prst="rect">
            <a:avLst/>
          </a:prstGeom>
        </p:spPr>
      </p:pic>
      <p:sp>
        <p:nvSpPr>
          <p:cNvPr id="45" name="TextBox 44"/>
          <p:cNvSpPr txBox="1"/>
          <p:nvPr/>
        </p:nvSpPr>
        <p:spPr>
          <a:xfrm>
            <a:off x="6263379" y="1380107"/>
            <a:ext cx="1042337" cy="369332"/>
          </a:xfrm>
          <a:prstGeom prst="rect">
            <a:avLst/>
          </a:prstGeom>
          <a:noFill/>
        </p:spPr>
        <p:txBody>
          <a:bodyPr wrap="none" rtlCol="0">
            <a:spAutoFit/>
          </a:bodyPr>
          <a:lstStyle/>
          <a:p>
            <a:r>
              <a:rPr lang="en-US" dirty="0" smtClean="0">
                <a:solidFill>
                  <a:schemeClr val="bg1"/>
                </a:solidFill>
              </a:rPr>
              <a:t>Abraham</a:t>
            </a:r>
            <a:endParaRPr lang="en-US" dirty="0">
              <a:solidFill>
                <a:schemeClr val="bg1"/>
              </a:solidFill>
            </a:endParaRPr>
          </a:p>
        </p:txBody>
      </p:sp>
      <p:sp>
        <p:nvSpPr>
          <p:cNvPr id="46" name="TextBox 45"/>
          <p:cNvSpPr txBox="1"/>
          <p:nvPr/>
        </p:nvSpPr>
        <p:spPr>
          <a:xfrm>
            <a:off x="8111042" y="1262278"/>
            <a:ext cx="704039" cy="369332"/>
          </a:xfrm>
          <a:prstGeom prst="rect">
            <a:avLst/>
          </a:prstGeom>
          <a:noFill/>
        </p:spPr>
        <p:txBody>
          <a:bodyPr wrap="none" rtlCol="0">
            <a:spAutoFit/>
          </a:bodyPr>
          <a:lstStyle/>
          <a:p>
            <a:r>
              <a:rPr lang="en-US" dirty="0" smtClean="0">
                <a:solidFill>
                  <a:schemeClr val="bg1"/>
                </a:solidFill>
              </a:rPr>
              <a:t>Musa</a:t>
            </a:r>
            <a:endParaRPr lang="en-US" dirty="0">
              <a:solidFill>
                <a:schemeClr val="bg1"/>
              </a:solidFill>
            </a:endParaRPr>
          </a:p>
        </p:txBody>
      </p:sp>
      <p:sp>
        <p:nvSpPr>
          <p:cNvPr id="47" name="TextBox 46"/>
          <p:cNvSpPr txBox="1"/>
          <p:nvPr/>
        </p:nvSpPr>
        <p:spPr>
          <a:xfrm>
            <a:off x="9070359" y="1332629"/>
            <a:ext cx="513282" cy="369332"/>
          </a:xfrm>
          <a:prstGeom prst="rect">
            <a:avLst/>
          </a:prstGeom>
          <a:noFill/>
        </p:spPr>
        <p:txBody>
          <a:bodyPr wrap="none" rtlCol="0">
            <a:spAutoFit/>
          </a:bodyPr>
          <a:lstStyle/>
          <a:p>
            <a:r>
              <a:rPr lang="en-US" dirty="0" err="1" smtClean="0">
                <a:solidFill>
                  <a:schemeClr val="bg1"/>
                </a:solidFill>
              </a:rPr>
              <a:t>Elia</a:t>
            </a:r>
            <a:endParaRPr lang="en-US" dirty="0">
              <a:solidFill>
                <a:schemeClr val="bg1"/>
              </a:solidFill>
            </a:endParaRPr>
          </a:p>
        </p:txBody>
      </p:sp>
      <p:sp>
        <p:nvSpPr>
          <p:cNvPr id="48" name="TextBox 47"/>
          <p:cNvSpPr txBox="1"/>
          <p:nvPr/>
        </p:nvSpPr>
        <p:spPr>
          <a:xfrm>
            <a:off x="10579724" y="1272385"/>
            <a:ext cx="803169" cy="369332"/>
          </a:xfrm>
          <a:prstGeom prst="rect">
            <a:avLst/>
          </a:prstGeom>
          <a:noFill/>
        </p:spPr>
        <p:txBody>
          <a:bodyPr wrap="none" rtlCol="0">
            <a:spAutoFit/>
          </a:bodyPr>
          <a:lstStyle/>
          <a:p>
            <a:r>
              <a:rPr lang="en-US" dirty="0" err="1" smtClean="0">
                <a:solidFill>
                  <a:schemeClr val="bg1"/>
                </a:solidFill>
              </a:rPr>
              <a:t>Yesaya</a:t>
            </a:r>
            <a:endParaRPr lang="en-US" dirty="0">
              <a:solidFill>
                <a:schemeClr val="bg1"/>
              </a:solidFill>
            </a:endParaRPr>
          </a:p>
        </p:txBody>
      </p:sp>
      <p:sp>
        <p:nvSpPr>
          <p:cNvPr id="52" name="Minus 51"/>
          <p:cNvSpPr/>
          <p:nvPr/>
        </p:nvSpPr>
        <p:spPr>
          <a:xfrm>
            <a:off x="5222874" y="1784979"/>
            <a:ext cx="7694970" cy="522073"/>
          </a:xfrm>
          <a:prstGeom prst="mathMinus">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3" name="TextBox 52"/>
          <p:cNvSpPr txBox="1"/>
          <p:nvPr/>
        </p:nvSpPr>
        <p:spPr>
          <a:xfrm>
            <a:off x="5059951" y="2864991"/>
            <a:ext cx="3403110" cy="830997"/>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ANAK – NYA SENDIRI :</a:t>
            </a:r>
          </a:p>
          <a:p>
            <a:pPr algn="ctr"/>
            <a:r>
              <a:rPr lang="en-US" sz="2400" b="1" dirty="0" smtClean="0">
                <a:solidFill>
                  <a:schemeClr val="bg1"/>
                </a:solidFill>
                <a:effectLst>
                  <a:outerShdw blurRad="38100" dist="38100" dir="2700000" algn="tl">
                    <a:srgbClr val="000000">
                      <a:alpha val="43137"/>
                    </a:srgbClr>
                  </a:outerShdw>
                </a:effectLst>
              </a:rPr>
              <a:t>YESUS KRISTUS</a:t>
            </a:r>
          </a:p>
        </p:txBody>
      </p:sp>
      <p:pic>
        <p:nvPicPr>
          <p:cNvPr id="54" name="Picture 53"/>
          <p:cNvPicPr>
            <a:picLocks noChangeAspect="1"/>
          </p:cNvPicPr>
          <p:nvPr/>
        </p:nvPicPr>
        <p:blipFill>
          <a:blip r:embed="rId8"/>
          <a:stretch>
            <a:fillRect/>
          </a:stretch>
        </p:blipFill>
        <p:spPr>
          <a:xfrm>
            <a:off x="8072466" y="2121451"/>
            <a:ext cx="2265462" cy="2406685"/>
          </a:xfrm>
          <a:prstGeom prst="ellipse">
            <a:avLst/>
          </a:prstGeom>
          <a:ln>
            <a:noFill/>
          </a:ln>
          <a:effectLst>
            <a:softEdge rad="112500"/>
          </a:effectLst>
        </p:spPr>
      </p:pic>
      <p:sp>
        <p:nvSpPr>
          <p:cNvPr id="55" name="Minus 54"/>
          <p:cNvSpPr/>
          <p:nvPr/>
        </p:nvSpPr>
        <p:spPr>
          <a:xfrm>
            <a:off x="5142298" y="4249241"/>
            <a:ext cx="5946377" cy="522073"/>
          </a:xfrm>
          <a:prstGeom prst="mathMinus">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6" name="Minus 55"/>
          <p:cNvSpPr/>
          <p:nvPr/>
        </p:nvSpPr>
        <p:spPr>
          <a:xfrm rot="16200000">
            <a:off x="1266441" y="3134766"/>
            <a:ext cx="7694970" cy="522073"/>
          </a:xfrm>
          <a:prstGeom prst="mathMinus">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58" name="Picture 57"/>
          <p:cNvPicPr>
            <a:picLocks noChangeAspect="1"/>
          </p:cNvPicPr>
          <p:nvPr/>
        </p:nvPicPr>
        <p:blipFill>
          <a:blip r:embed="rId9"/>
          <a:stretch>
            <a:fillRect/>
          </a:stretch>
        </p:blipFill>
        <p:spPr>
          <a:xfrm>
            <a:off x="7768065" y="4622473"/>
            <a:ext cx="2268852" cy="2062723"/>
          </a:xfrm>
          <a:prstGeom prst="rect">
            <a:avLst/>
          </a:prstGeom>
        </p:spPr>
      </p:pic>
      <p:sp>
        <p:nvSpPr>
          <p:cNvPr id="59" name="TextBox 58"/>
          <p:cNvSpPr txBox="1"/>
          <p:nvPr/>
        </p:nvSpPr>
        <p:spPr>
          <a:xfrm>
            <a:off x="5399596" y="4717031"/>
            <a:ext cx="2768110" cy="1569660"/>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ROH KUDUS YANG MENDAMPINGI </a:t>
            </a:r>
          </a:p>
          <a:p>
            <a:pPr algn="ctr"/>
            <a:r>
              <a:rPr lang="en-US" sz="2400" b="1" dirty="0" smtClean="0">
                <a:solidFill>
                  <a:schemeClr val="bg1"/>
                </a:solidFill>
                <a:effectLst>
                  <a:outerShdw blurRad="38100" dist="38100" dir="2700000" algn="tl">
                    <a:srgbClr val="000000">
                      <a:alpha val="43137"/>
                    </a:srgbClr>
                  </a:outerShdw>
                </a:effectLst>
              </a:rPr>
              <a:t>&amp; MENUNTUN GEREJA</a:t>
            </a:r>
            <a:endParaRPr lang="en-US" sz="2400" b="1" dirty="0">
              <a:solidFill>
                <a:schemeClr val="bg1"/>
              </a:solidFill>
              <a:effectLst>
                <a:outerShdw blurRad="38100" dist="38100" dir="2700000" algn="tl">
                  <a:srgbClr val="000000">
                    <a:alpha val="43137"/>
                  </a:srgbClr>
                </a:outerShdw>
              </a:effectLst>
            </a:endParaRPr>
          </a:p>
        </p:txBody>
      </p:sp>
      <p:sp>
        <p:nvSpPr>
          <p:cNvPr id="60" name="TextBox 59"/>
          <p:cNvSpPr txBox="1"/>
          <p:nvPr/>
        </p:nvSpPr>
        <p:spPr>
          <a:xfrm>
            <a:off x="5205477" y="336881"/>
            <a:ext cx="1057902" cy="1569660"/>
          </a:xfrm>
          <a:prstGeom prst="rect">
            <a:avLst/>
          </a:prstGeom>
          <a:noFill/>
        </p:spPr>
        <p:txBody>
          <a:bodyPr wrap="square" rtlCol="0">
            <a:spAutoFit/>
          </a:bodyPr>
          <a:lstStyle/>
          <a:p>
            <a:pPr algn="ctr"/>
            <a:endParaRPr lang="en-US" sz="2400" b="1" dirty="0" smtClean="0">
              <a:solidFill>
                <a:schemeClr val="bg1"/>
              </a:solidFill>
              <a:effectLst>
                <a:outerShdw blurRad="38100" dist="38100" dir="2700000" algn="tl">
                  <a:srgbClr val="000000">
                    <a:alpha val="43137"/>
                  </a:srgbClr>
                </a:outerShdw>
              </a:effectLst>
            </a:endParaRPr>
          </a:p>
          <a:p>
            <a:pPr algn="ctr"/>
            <a:r>
              <a:rPr lang="en-US" sz="2400" b="1" dirty="0" smtClean="0">
                <a:solidFill>
                  <a:schemeClr val="bg1"/>
                </a:solidFill>
                <a:effectLst>
                  <a:outerShdw blurRad="38100" dist="38100" dir="2700000" algn="tl">
                    <a:srgbClr val="000000">
                      <a:alpha val="43137"/>
                    </a:srgbClr>
                  </a:outerShdw>
                </a:effectLst>
              </a:rPr>
              <a:t>PARA NABI</a:t>
            </a:r>
          </a:p>
          <a:p>
            <a:pPr algn="ctr"/>
            <a:endParaRPr lang="en-US" sz="2400" b="1" dirty="0">
              <a:solidFill>
                <a:schemeClr val="bg1"/>
              </a:solidFill>
              <a:effectLst>
                <a:outerShdw blurRad="38100" dist="38100" dir="2700000" algn="tl">
                  <a:srgbClr val="000000">
                    <a:alpha val="43137"/>
                  </a:srgbClr>
                </a:outerShdw>
              </a:effectLst>
            </a:endParaRPr>
          </a:p>
        </p:txBody>
      </p:sp>
      <p:sp>
        <p:nvSpPr>
          <p:cNvPr id="65" name="Vertical Scroll 64"/>
          <p:cNvSpPr/>
          <p:nvPr/>
        </p:nvSpPr>
        <p:spPr>
          <a:xfrm>
            <a:off x="9994926" y="4654686"/>
            <a:ext cx="2236763" cy="1900799"/>
          </a:xfrm>
          <a:prstGeom prst="verticalScroll">
            <a:avLst/>
          </a:prstGeom>
          <a:gradFill flip="none" rotWithShape="1">
            <a:gsLst>
              <a:gs pos="71000">
                <a:srgbClr val="00B0F0"/>
              </a:gs>
              <a:gs pos="41000">
                <a:srgbClr val="FFC000"/>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effectLst>
                  <a:outerShdw blurRad="38100" dist="38100" dir="2700000" algn="tl">
                    <a:srgbClr val="000000">
                      <a:alpha val="43137"/>
                    </a:srgbClr>
                  </a:outerShdw>
                </a:effectLst>
              </a:rPr>
              <a:t>Tujuan</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untuk</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mengembalikan</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manusia</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kepada</a:t>
            </a:r>
            <a:r>
              <a:rPr lang="en-US" b="1" dirty="0" smtClean="0">
                <a:solidFill>
                  <a:schemeClr val="tx1"/>
                </a:solidFill>
                <a:effectLst>
                  <a:outerShdw blurRad="38100" dist="38100" dir="2700000" algn="tl">
                    <a:srgbClr val="000000">
                      <a:alpha val="43137"/>
                    </a:srgbClr>
                  </a:outerShdw>
                </a:effectLst>
              </a:rPr>
              <a:t> ALLAH - PENCIPTANYA</a:t>
            </a:r>
            <a:endParaRPr lang="en-US" b="1" dirty="0">
              <a:solidFill>
                <a:schemeClr val="tx1"/>
              </a:solidFill>
              <a:effectLst>
                <a:outerShdw blurRad="38100" dist="38100" dir="2700000" algn="tl">
                  <a:srgbClr val="000000">
                    <a:alpha val="43137"/>
                  </a:srgbClr>
                </a:outerShdw>
              </a:effectLst>
            </a:endParaRPr>
          </a:p>
        </p:txBody>
      </p:sp>
      <p:sp>
        <p:nvSpPr>
          <p:cNvPr id="66" name="Striped Right Arrow 65"/>
          <p:cNvSpPr/>
          <p:nvPr/>
        </p:nvSpPr>
        <p:spPr>
          <a:xfrm>
            <a:off x="2472845" y="4424082"/>
            <a:ext cx="687214" cy="714714"/>
          </a:xfrm>
          <a:prstGeom prst="stripedRightArrow">
            <a:avLst/>
          </a:prstGeom>
          <a:gradFill flip="none" rotWithShape="1">
            <a:gsLst>
              <a:gs pos="87944">
                <a:srgbClr val="C67C9E"/>
              </a:gs>
              <a:gs pos="29000">
                <a:srgbClr val="00B050"/>
              </a:gs>
              <a:gs pos="64000">
                <a:schemeClr val="accent1">
                  <a:lumMod val="5000"/>
                  <a:lumOff val="95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118519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ircle(in)">
                                      <p:cBhvr>
                                        <p:cTn id="27" dur="20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circle(in)">
                                      <p:cBhvr>
                                        <p:cTn id="42" dur="20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20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circle(in)">
                                      <p:cBhvr>
                                        <p:cTn id="62" dur="20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circle(in)">
                                      <p:cBhvr>
                                        <p:cTn id="67" dur="20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circle(in)">
                                      <p:cBhvr>
                                        <p:cTn id="72" dur="2000"/>
                                        <p:tgtEl>
                                          <p:spTgt spid="6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circle(in)">
                                      <p:cBhvr>
                                        <p:cTn id="77" dur="20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circle(in)">
                                      <p:cBhvr>
                                        <p:cTn id="82" dur="20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circle(in)">
                                      <p:cBhvr>
                                        <p:cTn id="87" dur="20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circle(in)">
                                      <p:cBhvr>
                                        <p:cTn id="92" dur="20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circle(in)">
                                      <p:cBhvr>
                                        <p:cTn id="97" dur="20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circle(in)">
                                      <p:cBhvr>
                                        <p:cTn id="102" dur="20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circle(in)">
                                      <p:cBhvr>
                                        <p:cTn id="107" dur="20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circle(in)">
                                      <p:cBhvr>
                                        <p:cTn id="112" dur="2000"/>
                                        <p:tgtEl>
                                          <p:spTgt spid="48"/>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circle(in)">
                                      <p:cBhvr>
                                        <p:cTn id="117" dur="2000"/>
                                        <p:tgtEl>
                                          <p:spTgt spid="52"/>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grpId="0" nodeType="click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circle(in)">
                                      <p:cBhvr>
                                        <p:cTn id="122" dur="2000"/>
                                        <p:tgtEl>
                                          <p:spTgt spid="53"/>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circle(in)">
                                      <p:cBhvr>
                                        <p:cTn id="127" dur="2000"/>
                                        <p:tgtEl>
                                          <p:spTgt spid="54"/>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grpId="0" nodeType="click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circle(in)">
                                      <p:cBhvr>
                                        <p:cTn id="132" dur="2000"/>
                                        <p:tgtEl>
                                          <p:spTgt spid="55"/>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nodeType="click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circle(in)">
                                      <p:cBhvr>
                                        <p:cTn id="137" dur="2000"/>
                                        <p:tgtEl>
                                          <p:spTgt spid="58"/>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circle(in)">
                                      <p:cBhvr>
                                        <p:cTn id="142" dur="2000"/>
                                        <p:tgtEl>
                                          <p:spTgt spid="59"/>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16" fill="hold" grpId="0" nodeType="click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circle(in)">
                                      <p:cBhvr>
                                        <p:cTn id="147"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33" grpId="0"/>
      <p:bldP spid="8" grpId="0" animBg="1"/>
      <p:bldP spid="12" grpId="0"/>
      <p:bldP spid="35" grpId="0" animBg="1"/>
      <p:bldP spid="36" grpId="0" animBg="1"/>
      <p:bldP spid="45" grpId="0"/>
      <p:bldP spid="46" grpId="0"/>
      <p:bldP spid="47" grpId="0"/>
      <p:bldP spid="48" grpId="0"/>
      <p:bldP spid="52" grpId="0" animBg="1"/>
      <p:bldP spid="53" grpId="0"/>
      <p:bldP spid="55" grpId="0" animBg="1"/>
      <p:bldP spid="56" grpId="0" animBg="1"/>
      <p:bldP spid="59" grpId="0"/>
      <p:bldP spid="60" grpId="0"/>
      <p:bldP spid="65" grpId="0" animBg="1"/>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4</a:t>
            </a:fld>
            <a:endParaRPr lang="en-US" dirty="0"/>
          </a:p>
        </p:txBody>
      </p:sp>
      <p:pic>
        <p:nvPicPr>
          <p:cNvPr id="8" name="Picture 7"/>
          <p:cNvPicPr>
            <a:picLocks noChangeAspect="1"/>
          </p:cNvPicPr>
          <p:nvPr/>
        </p:nvPicPr>
        <p:blipFill>
          <a:blip r:embed="rId2"/>
          <a:stretch>
            <a:fillRect/>
          </a:stretch>
        </p:blipFill>
        <p:spPr>
          <a:xfrm>
            <a:off x="7261411" y="1011040"/>
            <a:ext cx="4117913" cy="464950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632012" y="549374"/>
            <a:ext cx="3966882" cy="461665"/>
          </a:xfrm>
          <a:prstGeom prst="rect">
            <a:avLst/>
          </a:prstGeom>
          <a:noFill/>
        </p:spPr>
        <p:txBody>
          <a:bodyPr wrap="square" rtlCol="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HISTORY – LATAR BELAKANG</a:t>
            </a:r>
            <a:endParaRPr lang="en-US"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TextBox 10"/>
          <p:cNvSpPr txBox="1"/>
          <p:nvPr/>
        </p:nvSpPr>
        <p:spPr>
          <a:xfrm>
            <a:off x="242047" y="1317812"/>
            <a:ext cx="5916706" cy="2862322"/>
          </a:xfrm>
          <a:prstGeom prst="rect">
            <a:avLst/>
          </a:prstGeom>
          <a:noFill/>
        </p:spPr>
        <p:txBody>
          <a:bodyPr wrap="square" rtlCol="0">
            <a:spAutoFit/>
          </a:bodyPr>
          <a:lstStyle/>
          <a:p>
            <a:pPr marL="285750" indent="-285750">
              <a:buFont typeface="Arial" panose="020B0604020202020204" pitchFamily="34" charset="0"/>
              <a:buChar char="•"/>
            </a:pPr>
            <a:r>
              <a:rPr lang="en-US" sz="2000" smtClean="0"/>
              <a:t>Peristiwa </a:t>
            </a:r>
            <a:r>
              <a:rPr lang="en-US" sz="2000" dirty="0" err="1" smtClean="0"/>
              <a:t>Yesus</a:t>
            </a:r>
            <a:r>
              <a:rPr lang="en-US" sz="2000" dirty="0" smtClean="0"/>
              <a:t> </a:t>
            </a:r>
            <a:r>
              <a:rPr lang="en-US" sz="2000" dirty="0" err="1" smtClean="0"/>
              <a:t>disalibkan</a:t>
            </a:r>
            <a:r>
              <a:rPr lang="en-US" sz="2000" dirty="0" smtClean="0"/>
              <a:t>, </a:t>
            </a:r>
            <a:r>
              <a:rPr lang="en-US" sz="2000" dirty="0" err="1" smtClean="0"/>
              <a:t>wafat</a:t>
            </a:r>
            <a:r>
              <a:rPr lang="en-US" sz="2000" dirty="0" smtClean="0"/>
              <a:t>, </a:t>
            </a:r>
            <a:r>
              <a:rPr lang="en-US" sz="2000" dirty="0" err="1" smtClean="0"/>
              <a:t>dan</a:t>
            </a:r>
            <a:r>
              <a:rPr lang="en-US" sz="2000" dirty="0" smtClean="0"/>
              <a:t> </a:t>
            </a:r>
            <a:r>
              <a:rPr lang="en-US" sz="2000" dirty="0" err="1" smtClean="0"/>
              <a:t>dimakamkan</a:t>
            </a:r>
            <a:r>
              <a:rPr lang="en-US" sz="2000" dirty="0" smtClean="0"/>
              <a:t> </a:t>
            </a:r>
            <a:r>
              <a:rPr lang="en-US" sz="2000" dirty="0" err="1" smtClean="0"/>
              <a:t>membuat</a:t>
            </a:r>
            <a:r>
              <a:rPr lang="en-US" sz="2000" dirty="0" smtClean="0"/>
              <a:t> para </a:t>
            </a:r>
            <a:r>
              <a:rPr lang="en-US" sz="2000" dirty="0" err="1" smtClean="0"/>
              <a:t>murid</a:t>
            </a:r>
            <a:r>
              <a:rPr lang="en-US" sz="2000" dirty="0" smtClean="0"/>
              <a:t> </a:t>
            </a:r>
            <a:r>
              <a:rPr lang="en-US" sz="2000" dirty="0" err="1" smtClean="0"/>
              <a:t>mengalami</a:t>
            </a:r>
            <a:r>
              <a:rPr lang="en-US" sz="2000" dirty="0" smtClean="0"/>
              <a:t> </a:t>
            </a:r>
            <a:r>
              <a:rPr lang="en-US" sz="2000" dirty="0" err="1" smtClean="0"/>
              <a:t>kesedihan</a:t>
            </a:r>
            <a:r>
              <a:rPr lang="en-US" sz="2000" dirty="0" smtClean="0"/>
              <a:t> </a:t>
            </a:r>
            <a:r>
              <a:rPr lang="en-US" sz="2000" dirty="0" err="1" smtClean="0"/>
              <a:t>mendalam</a:t>
            </a:r>
            <a:r>
              <a:rPr lang="en-US" sz="2000" dirty="0" smtClean="0"/>
              <a:t> </a:t>
            </a:r>
            <a:r>
              <a:rPr lang="en-US" sz="2000" dirty="0" err="1" smtClean="0"/>
              <a:t>dan</a:t>
            </a:r>
            <a:r>
              <a:rPr lang="en-US" sz="2000" dirty="0" smtClean="0"/>
              <a:t> </a:t>
            </a:r>
            <a:r>
              <a:rPr lang="en-US" sz="2000" dirty="0" err="1" smtClean="0"/>
              <a:t>diliputi</a:t>
            </a:r>
            <a:r>
              <a:rPr lang="en-US" sz="2000" dirty="0" smtClean="0"/>
              <a:t> </a:t>
            </a:r>
            <a:r>
              <a:rPr lang="en-US" sz="2000" dirty="0" err="1" smtClean="0"/>
              <a:t>ketakutan</a:t>
            </a:r>
            <a:r>
              <a:rPr lang="en-US" sz="2000" dirty="0" smtClean="0"/>
              <a:t> :</a:t>
            </a:r>
          </a:p>
          <a:p>
            <a:pPr marL="742950" lvl="1" indent="-285750">
              <a:buFont typeface="Wingdings" panose="05000000000000000000" pitchFamily="2" charset="2"/>
              <a:buChar char="ü"/>
            </a:pPr>
            <a:r>
              <a:rPr lang="en-US" sz="2000" dirty="0" err="1" smtClean="0"/>
              <a:t>Takut</a:t>
            </a:r>
            <a:r>
              <a:rPr lang="en-US" sz="2000" dirty="0" smtClean="0"/>
              <a:t> </a:t>
            </a:r>
            <a:r>
              <a:rPr lang="en-US" sz="2000" dirty="0" err="1" smtClean="0"/>
              <a:t>terhadap</a:t>
            </a:r>
            <a:r>
              <a:rPr lang="en-US" sz="2000" dirty="0" smtClean="0"/>
              <a:t> </a:t>
            </a:r>
            <a:r>
              <a:rPr lang="en-US" sz="2000" dirty="0" err="1" smtClean="0"/>
              <a:t>kejaran</a:t>
            </a:r>
            <a:r>
              <a:rPr lang="en-US" sz="2000" dirty="0" smtClean="0"/>
              <a:t> para </a:t>
            </a:r>
            <a:r>
              <a:rPr lang="en-US" sz="2000" dirty="0" err="1" smtClean="0"/>
              <a:t>pemimpin</a:t>
            </a:r>
            <a:r>
              <a:rPr lang="en-US" sz="2000" dirty="0" smtClean="0"/>
              <a:t> </a:t>
            </a:r>
            <a:r>
              <a:rPr lang="en-US" sz="2000" dirty="0" err="1" smtClean="0"/>
              <a:t>Yahudi</a:t>
            </a:r>
            <a:r>
              <a:rPr lang="en-US" sz="2000" dirty="0" smtClean="0"/>
              <a:t> </a:t>
            </a:r>
          </a:p>
          <a:p>
            <a:pPr marL="742950" lvl="1" indent="-285750">
              <a:buFont typeface="Wingdings" panose="05000000000000000000" pitchFamily="2" charset="2"/>
              <a:buChar char="ü"/>
            </a:pPr>
            <a:r>
              <a:rPr lang="en-US" sz="2000" dirty="0" err="1" smtClean="0"/>
              <a:t>Takut</a:t>
            </a:r>
            <a:r>
              <a:rPr lang="en-US" sz="2000" dirty="0" smtClean="0"/>
              <a:t> </a:t>
            </a:r>
            <a:r>
              <a:rPr lang="en-US" sz="2000" dirty="0" err="1" smtClean="0"/>
              <a:t>untuk</a:t>
            </a:r>
            <a:r>
              <a:rPr lang="en-US" sz="2000" dirty="0" smtClean="0"/>
              <a:t> </a:t>
            </a:r>
            <a:r>
              <a:rPr lang="en-US" sz="2000" dirty="0" err="1" smtClean="0"/>
              <a:t>mewartakan</a:t>
            </a:r>
            <a:r>
              <a:rPr lang="en-US" sz="2000" dirty="0" smtClean="0"/>
              <a:t>/</a:t>
            </a:r>
            <a:r>
              <a:rPr lang="en-US" sz="2000" dirty="0" err="1" smtClean="0"/>
              <a:t>memberi</a:t>
            </a:r>
            <a:r>
              <a:rPr lang="en-US" sz="2000" dirty="0" smtClean="0"/>
              <a:t> </a:t>
            </a:r>
            <a:r>
              <a:rPr lang="en-US" sz="2000" dirty="0" err="1" smtClean="0"/>
              <a:t>kesaksian</a:t>
            </a:r>
            <a:r>
              <a:rPr lang="en-US" sz="2000" dirty="0" smtClean="0"/>
              <a:t> </a:t>
            </a:r>
            <a:r>
              <a:rPr lang="en-US" sz="2000" dirty="0" err="1" smtClean="0"/>
              <a:t>tentang</a:t>
            </a:r>
            <a:r>
              <a:rPr lang="en-US" sz="2000" dirty="0" smtClean="0"/>
              <a:t> </a:t>
            </a:r>
            <a:r>
              <a:rPr lang="en-US" sz="2000" dirty="0" err="1" smtClean="0"/>
              <a:t>Yesus</a:t>
            </a:r>
            <a:r>
              <a:rPr lang="en-US" sz="2000" dirty="0" smtClean="0"/>
              <a:t> </a:t>
            </a:r>
            <a:r>
              <a:rPr lang="en-US" sz="2000" dirty="0" err="1" smtClean="0"/>
              <a:t>Kristus</a:t>
            </a:r>
            <a:endParaRPr lang="en-US" sz="2000" dirty="0" smtClean="0"/>
          </a:p>
          <a:p>
            <a:pPr lvl="1"/>
            <a:endParaRPr lang="en-US" sz="2000" dirty="0"/>
          </a:p>
          <a:p>
            <a:pPr lvl="1"/>
            <a:r>
              <a:rPr lang="en-US" sz="2000" dirty="0" smtClean="0"/>
              <a:t>Para </a:t>
            </a:r>
            <a:r>
              <a:rPr lang="en-US" sz="2000" dirty="0" err="1" smtClean="0"/>
              <a:t>murid</a:t>
            </a:r>
            <a:r>
              <a:rPr lang="en-US" sz="2000" dirty="0" smtClean="0"/>
              <a:t> </a:t>
            </a:r>
            <a:r>
              <a:rPr lang="en-US" sz="2000" dirty="0" err="1" smtClean="0"/>
              <a:t>hidup</a:t>
            </a:r>
            <a:r>
              <a:rPr lang="en-US" sz="2000" dirty="0" smtClean="0"/>
              <a:t> </a:t>
            </a:r>
            <a:r>
              <a:rPr lang="en-US" sz="2000" dirty="0" err="1" smtClean="0"/>
              <a:t>dalam</a:t>
            </a:r>
            <a:r>
              <a:rPr lang="en-US" sz="2000" dirty="0" smtClean="0"/>
              <a:t> </a:t>
            </a:r>
            <a:r>
              <a:rPr lang="en-US" sz="2000" dirty="0" err="1" smtClean="0"/>
              <a:t>persembunyian</a:t>
            </a:r>
            <a:r>
              <a:rPr lang="en-US" sz="2000" dirty="0" smtClean="0"/>
              <a:t> – KATAKOMBE - </a:t>
            </a:r>
          </a:p>
        </p:txBody>
      </p:sp>
      <p:pic>
        <p:nvPicPr>
          <p:cNvPr id="13" name="Picture 12"/>
          <p:cNvPicPr>
            <a:picLocks noChangeAspect="1"/>
          </p:cNvPicPr>
          <p:nvPr/>
        </p:nvPicPr>
        <p:blipFill>
          <a:blip r:embed="rId3"/>
          <a:stretch>
            <a:fillRect/>
          </a:stretch>
        </p:blipFill>
        <p:spPr>
          <a:xfrm>
            <a:off x="691996" y="4769135"/>
            <a:ext cx="2175342" cy="1453077"/>
          </a:xfrm>
          <a:prstGeom prst="rect">
            <a:avLst/>
          </a:prstGeom>
        </p:spPr>
      </p:pic>
      <p:sp>
        <p:nvSpPr>
          <p:cNvPr id="14" name="TextBox 13"/>
          <p:cNvSpPr txBox="1"/>
          <p:nvPr/>
        </p:nvSpPr>
        <p:spPr>
          <a:xfrm>
            <a:off x="3114550" y="4710843"/>
            <a:ext cx="3501403" cy="1815882"/>
          </a:xfrm>
          <a:prstGeom prst="rect">
            <a:avLst/>
          </a:prstGeom>
          <a:noFill/>
        </p:spPr>
        <p:txBody>
          <a:bodyPr wrap="square" rtlCol="0">
            <a:spAutoFit/>
          </a:bodyPr>
          <a:lstStyle/>
          <a:p>
            <a:r>
              <a:rPr lang="en-US" sz="2800" i="1" dirty="0" err="1">
                <a:latin typeface="Arabic Typesetting" panose="03020402040406030203" pitchFamily="66" charset="-78"/>
                <a:cs typeface="Arabic Typesetting" panose="03020402040406030203" pitchFamily="66" charset="-78"/>
              </a:rPr>
              <a:t>sebuah</a:t>
            </a:r>
            <a:r>
              <a:rPr lang="en-US" sz="2800" i="1" dirty="0">
                <a:latin typeface="Arabic Typesetting" panose="03020402040406030203" pitchFamily="66" charset="-78"/>
                <a:cs typeface="Arabic Typesetting" panose="03020402040406030203" pitchFamily="66" charset="-78"/>
              </a:rPr>
              <a:t> </a:t>
            </a:r>
            <a:r>
              <a:rPr lang="en-US" sz="2800" i="1" dirty="0" err="1">
                <a:latin typeface="Arabic Typesetting" panose="03020402040406030203" pitchFamily="66" charset="-78"/>
                <a:cs typeface="Arabic Typesetting" panose="03020402040406030203" pitchFamily="66" charset="-78"/>
              </a:rPr>
              <a:t>ruangan</a:t>
            </a:r>
            <a:r>
              <a:rPr lang="en-US" sz="2800" i="1" dirty="0">
                <a:latin typeface="Arabic Typesetting" panose="03020402040406030203" pitchFamily="66" charset="-78"/>
                <a:cs typeface="Arabic Typesetting" panose="03020402040406030203" pitchFamily="66" charset="-78"/>
              </a:rPr>
              <a:t> </a:t>
            </a:r>
            <a:r>
              <a:rPr lang="en-US" sz="2800" i="1" dirty="0" err="1">
                <a:latin typeface="Arabic Typesetting" panose="03020402040406030203" pitchFamily="66" charset="-78"/>
                <a:cs typeface="Arabic Typesetting" panose="03020402040406030203" pitchFamily="66" charset="-78"/>
              </a:rPr>
              <a:t>atau</a:t>
            </a:r>
            <a:r>
              <a:rPr lang="en-US" sz="2800" i="1" dirty="0">
                <a:latin typeface="Arabic Typesetting" panose="03020402040406030203" pitchFamily="66" charset="-78"/>
                <a:cs typeface="Arabic Typesetting" panose="03020402040406030203" pitchFamily="66" charset="-78"/>
              </a:rPr>
              <a:t> </a:t>
            </a:r>
            <a:r>
              <a:rPr lang="en-US" sz="2800" i="1" dirty="0" err="1">
                <a:latin typeface="Arabic Typesetting" panose="03020402040406030203" pitchFamily="66" charset="-78"/>
                <a:cs typeface="Arabic Typesetting" panose="03020402040406030203" pitchFamily="66" charset="-78"/>
              </a:rPr>
              <a:t>jalan</a:t>
            </a:r>
            <a:r>
              <a:rPr lang="en-US" sz="2800" i="1" dirty="0">
                <a:latin typeface="Arabic Typesetting" panose="03020402040406030203" pitchFamily="66" charset="-78"/>
                <a:cs typeface="Arabic Typesetting" panose="03020402040406030203" pitchFamily="66" charset="-78"/>
              </a:rPr>
              <a:t> di </a:t>
            </a:r>
            <a:r>
              <a:rPr lang="en-US" sz="2800" i="1" dirty="0" err="1">
                <a:latin typeface="Arabic Typesetting" panose="03020402040406030203" pitchFamily="66" charset="-78"/>
                <a:cs typeface="Arabic Typesetting" panose="03020402040406030203" pitchFamily="66" charset="-78"/>
              </a:rPr>
              <a:t>bawah</a:t>
            </a:r>
            <a:r>
              <a:rPr lang="en-US" sz="2800" i="1" dirty="0">
                <a:latin typeface="Arabic Typesetting" panose="03020402040406030203" pitchFamily="66" charset="-78"/>
                <a:cs typeface="Arabic Typesetting" panose="03020402040406030203" pitchFamily="66" charset="-78"/>
              </a:rPr>
              <a:t> </a:t>
            </a:r>
            <a:r>
              <a:rPr lang="en-US" sz="2800" i="1" dirty="0" err="1">
                <a:latin typeface="Arabic Typesetting" panose="03020402040406030203" pitchFamily="66" charset="-78"/>
                <a:cs typeface="Arabic Typesetting" panose="03020402040406030203" pitchFamily="66" charset="-78"/>
              </a:rPr>
              <a:t>tanah</a:t>
            </a:r>
            <a:r>
              <a:rPr lang="en-US" sz="2800" i="1" dirty="0">
                <a:latin typeface="Arabic Typesetting" panose="03020402040406030203" pitchFamily="66" charset="-78"/>
                <a:cs typeface="Arabic Typesetting" panose="03020402040406030203" pitchFamily="66" charset="-78"/>
              </a:rPr>
              <a:t> yang </a:t>
            </a:r>
            <a:r>
              <a:rPr lang="en-US" sz="2800" i="1" dirty="0" err="1">
                <a:latin typeface="Arabic Typesetting" panose="03020402040406030203" pitchFamily="66" charset="-78"/>
                <a:cs typeface="Arabic Typesetting" panose="03020402040406030203" pitchFamily="66" charset="-78"/>
              </a:rPr>
              <a:t>biasanya</a:t>
            </a:r>
            <a:r>
              <a:rPr lang="en-US" sz="2800" i="1" dirty="0">
                <a:latin typeface="Arabic Typesetting" panose="03020402040406030203" pitchFamily="66" charset="-78"/>
                <a:cs typeface="Arabic Typesetting" panose="03020402040406030203" pitchFamily="66" charset="-78"/>
              </a:rPr>
              <a:t> </a:t>
            </a:r>
            <a:r>
              <a:rPr lang="en-US" sz="2800" i="1" dirty="0" err="1">
                <a:latin typeface="Arabic Typesetting" panose="03020402040406030203" pitchFamily="66" charset="-78"/>
                <a:cs typeface="Arabic Typesetting" panose="03020402040406030203" pitchFamily="66" charset="-78"/>
              </a:rPr>
              <a:t>digunakan</a:t>
            </a:r>
            <a:r>
              <a:rPr lang="en-US" sz="2800" i="1" dirty="0">
                <a:latin typeface="Arabic Typesetting" panose="03020402040406030203" pitchFamily="66" charset="-78"/>
                <a:cs typeface="Arabic Typesetting" panose="03020402040406030203" pitchFamily="66" charset="-78"/>
              </a:rPr>
              <a:t> </a:t>
            </a:r>
            <a:r>
              <a:rPr lang="en-US" sz="2800" i="1" dirty="0" err="1">
                <a:latin typeface="Arabic Typesetting" panose="03020402040406030203" pitchFamily="66" charset="-78"/>
                <a:cs typeface="Arabic Typesetting" panose="03020402040406030203" pitchFamily="66" charset="-78"/>
              </a:rPr>
              <a:t>untuk</a:t>
            </a:r>
            <a:r>
              <a:rPr lang="en-US" sz="2800" i="1" dirty="0">
                <a:latin typeface="Arabic Typesetting" panose="03020402040406030203" pitchFamily="66" charset="-78"/>
                <a:cs typeface="Arabic Typesetting" panose="03020402040406030203" pitchFamily="66" charset="-78"/>
              </a:rPr>
              <a:t> </a:t>
            </a:r>
            <a:r>
              <a:rPr lang="en-US" sz="2800" i="1" dirty="0" err="1" smtClean="0">
                <a:latin typeface="Arabic Typesetting" panose="03020402040406030203" pitchFamily="66" charset="-78"/>
                <a:cs typeface="Arabic Typesetting" panose="03020402040406030203" pitchFamily="66" charset="-78"/>
              </a:rPr>
              <a:t>keperluan</a:t>
            </a:r>
            <a:r>
              <a:rPr lang="en-US" sz="2800" i="1" dirty="0" smtClean="0">
                <a:latin typeface="Arabic Typesetting" panose="03020402040406030203" pitchFamily="66" charset="-78"/>
                <a:cs typeface="Arabic Typesetting" panose="03020402040406030203" pitchFamily="66" charset="-78"/>
              </a:rPr>
              <a:t> </a:t>
            </a:r>
            <a:r>
              <a:rPr lang="en-US" sz="2800" i="1" dirty="0" err="1" smtClean="0">
                <a:latin typeface="Arabic Typesetting" panose="03020402040406030203" pitchFamily="66" charset="-78"/>
                <a:cs typeface="Arabic Typesetting" panose="03020402040406030203" pitchFamily="66" charset="-78"/>
              </a:rPr>
              <a:t>religius</a:t>
            </a:r>
            <a:endParaRPr lang="en-US" sz="2800" i="1" dirty="0">
              <a:latin typeface="Arabic Typesetting" panose="03020402040406030203" pitchFamily="66" charset="-78"/>
              <a:cs typeface="Arabic Typesetting" panose="03020402040406030203" pitchFamily="66" charset="-78"/>
            </a:endParaRPr>
          </a:p>
        </p:txBody>
      </p:sp>
      <p:sp>
        <p:nvSpPr>
          <p:cNvPr id="10" name="12-Point Star 9"/>
          <p:cNvSpPr/>
          <p:nvPr/>
        </p:nvSpPr>
        <p:spPr>
          <a:xfrm>
            <a:off x="9076764" y="4248995"/>
            <a:ext cx="3277773" cy="2096086"/>
          </a:xfrm>
          <a:prstGeom prst="star12">
            <a:avLst/>
          </a:prstGeom>
          <a:gradFill flip="none" rotWithShape="1">
            <a:gsLst>
              <a:gs pos="33622">
                <a:schemeClr val="accent4">
                  <a:lumMod val="20000"/>
                  <a:lumOff val="80000"/>
                </a:schemeClr>
              </a:gs>
              <a:gs pos="80152">
                <a:srgbClr val="FFCCFF"/>
              </a:gs>
              <a:gs pos="59328">
                <a:srgbClr val="00B050"/>
              </a:gs>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YESUS MENGUTUS ROH KUDUS</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12272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5</a:t>
            </a:fld>
            <a:endParaRPr lang="en-US" dirty="0"/>
          </a:p>
        </p:txBody>
      </p:sp>
      <p:sp>
        <p:nvSpPr>
          <p:cNvPr id="9" name="TextBox 8"/>
          <p:cNvSpPr txBox="1"/>
          <p:nvPr/>
        </p:nvSpPr>
        <p:spPr>
          <a:xfrm>
            <a:off x="656969" y="318541"/>
            <a:ext cx="3966882" cy="461665"/>
          </a:xfrm>
          <a:prstGeom prst="rect">
            <a:avLst/>
          </a:prstGeom>
          <a:noFill/>
        </p:spPr>
        <p:txBody>
          <a:bodyPr wrap="square" rtlCol="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HISTORY – LATAR BELAKANG</a:t>
            </a:r>
            <a:endParaRPr lang="en-US"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TextBox 1"/>
          <p:cNvSpPr txBox="1"/>
          <p:nvPr/>
        </p:nvSpPr>
        <p:spPr>
          <a:xfrm>
            <a:off x="579649" y="1001120"/>
            <a:ext cx="5419164" cy="5355312"/>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Peristiwa</a:t>
            </a:r>
            <a:r>
              <a:rPr lang="en-US" dirty="0" smtClean="0"/>
              <a:t> PENAMPAKAN YESUS </a:t>
            </a:r>
            <a:r>
              <a:rPr lang="en-US" dirty="0" err="1" smtClean="0"/>
              <a:t>membangkitkan</a:t>
            </a:r>
            <a:r>
              <a:rPr lang="en-US" dirty="0" smtClean="0"/>
              <a:t> </a:t>
            </a:r>
            <a:r>
              <a:rPr lang="en-US" dirty="0" err="1" smtClean="0"/>
              <a:t>suatu</a:t>
            </a:r>
            <a:r>
              <a:rPr lang="en-US" dirty="0" smtClean="0"/>
              <a:t> </a:t>
            </a:r>
            <a:r>
              <a:rPr lang="en-US" dirty="0" err="1" smtClean="0"/>
              <a:t>semangat</a:t>
            </a:r>
            <a:r>
              <a:rPr lang="en-US" dirty="0" smtClean="0"/>
              <a:t> </a:t>
            </a:r>
            <a:r>
              <a:rPr lang="en-US" dirty="0" err="1" smtClean="0"/>
              <a:t>baru</a:t>
            </a:r>
            <a:r>
              <a:rPr lang="en-US" dirty="0" smtClean="0"/>
              <a:t> </a:t>
            </a:r>
            <a:r>
              <a:rPr lang="en-US" dirty="0" err="1" smtClean="0"/>
              <a:t>bagi</a:t>
            </a:r>
            <a:r>
              <a:rPr lang="en-US" dirty="0" smtClean="0"/>
              <a:t> para </a:t>
            </a:r>
            <a:r>
              <a:rPr lang="en-US" dirty="0" err="1" smtClean="0"/>
              <a:t>murid</a:t>
            </a:r>
            <a:r>
              <a:rPr lang="en-US" dirty="0" smtClean="0"/>
              <a:t> – yang </a:t>
            </a:r>
            <a:r>
              <a:rPr lang="en-US" dirty="0" err="1" smtClean="0"/>
              <a:t>memberikan</a:t>
            </a:r>
            <a:r>
              <a:rPr lang="en-US" dirty="0" smtClean="0"/>
              <a:t> </a:t>
            </a:r>
            <a:r>
              <a:rPr lang="en-US" dirty="0" err="1" smtClean="0"/>
              <a:t>mereka</a:t>
            </a:r>
            <a:r>
              <a:rPr lang="en-US" dirty="0" smtClean="0"/>
              <a:t> KEBERANIAN – </a:t>
            </a:r>
            <a:r>
              <a:rPr lang="en-US" dirty="0" err="1" smtClean="0"/>
              <a:t>untuk</a:t>
            </a:r>
            <a:r>
              <a:rPr lang="en-US" dirty="0" smtClean="0"/>
              <a:t> </a:t>
            </a:r>
            <a:r>
              <a:rPr lang="en-US" dirty="0" err="1" smtClean="0"/>
              <a:t>keluar</a:t>
            </a:r>
            <a:r>
              <a:rPr lang="en-US" dirty="0" smtClean="0"/>
              <a:t> </a:t>
            </a:r>
            <a:r>
              <a:rPr lang="en-US" dirty="0" err="1" smtClean="0"/>
              <a:t>dari</a:t>
            </a:r>
            <a:r>
              <a:rPr lang="en-US" dirty="0" smtClean="0"/>
              <a:t> </a:t>
            </a:r>
            <a:r>
              <a:rPr lang="en-US" dirty="0" err="1" smtClean="0"/>
              <a:t>persembunyian</a:t>
            </a:r>
            <a:r>
              <a:rPr lang="en-US" dirty="0" smtClean="0"/>
              <a:t> </a:t>
            </a:r>
            <a:r>
              <a:rPr lang="en-US" dirty="0" err="1" smtClean="0"/>
              <a:t>dan</a:t>
            </a:r>
            <a:r>
              <a:rPr lang="en-US" dirty="0" smtClean="0"/>
              <a:t> BERSAKSI </a:t>
            </a:r>
            <a:r>
              <a:rPr lang="en-US" dirty="0" err="1" smtClean="0"/>
              <a:t>tentang</a:t>
            </a:r>
            <a:r>
              <a:rPr lang="en-US" dirty="0" smtClean="0"/>
              <a:t> KRISTUS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PENAMPAKAN YESUS KEPADA PARA MURID-NYA </a:t>
            </a:r>
            <a:r>
              <a:rPr lang="en-US" dirty="0" err="1" smtClean="0"/>
              <a:t>menunjukkan</a:t>
            </a:r>
            <a:r>
              <a:rPr lang="en-US" dirty="0" smtClean="0"/>
              <a:t> </a:t>
            </a:r>
            <a:r>
              <a:rPr lang="en-US" dirty="0" err="1" smtClean="0"/>
              <a:t>bahwa</a:t>
            </a:r>
            <a:r>
              <a:rPr lang="en-US" dirty="0" smtClean="0"/>
              <a:t>:</a:t>
            </a:r>
          </a:p>
          <a:p>
            <a:endParaRPr lang="en-US" dirty="0" smtClean="0"/>
          </a:p>
          <a:p>
            <a:pPr marL="800100" lvl="1" indent="-342900">
              <a:buFont typeface="+mj-lt"/>
              <a:buAutoNum type="arabicPeriod"/>
            </a:pPr>
            <a:r>
              <a:rPr lang="en-US" dirty="0" smtClean="0"/>
              <a:t>IA (YESUS) TETAP HIDUP &amp; SELALU ADA </a:t>
            </a:r>
            <a:r>
              <a:rPr lang="en-US" dirty="0" err="1" smtClean="0"/>
              <a:t>bersama</a:t>
            </a:r>
            <a:r>
              <a:rPr lang="en-US" dirty="0" smtClean="0"/>
              <a:t> para </a:t>
            </a:r>
            <a:r>
              <a:rPr lang="en-US" dirty="0" err="1" smtClean="0"/>
              <a:t>murid</a:t>
            </a:r>
            <a:r>
              <a:rPr lang="en-US" dirty="0" smtClean="0"/>
              <a:t>.</a:t>
            </a:r>
          </a:p>
          <a:p>
            <a:pPr marL="800100" lvl="1" indent="-342900">
              <a:buFont typeface="+mj-lt"/>
              <a:buAutoNum type="arabicPeriod"/>
            </a:pPr>
            <a:r>
              <a:rPr lang="en-US" dirty="0" err="1" smtClean="0"/>
              <a:t>Memberikan</a:t>
            </a:r>
            <a:r>
              <a:rPr lang="en-US" dirty="0" smtClean="0"/>
              <a:t> </a:t>
            </a:r>
            <a:r>
              <a:rPr lang="en-US" dirty="0" err="1" smtClean="0"/>
              <a:t>peneguhan</a:t>
            </a:r>
            <a:r>
              <a:rPr lang="en-US" dirty="0" smtClean="0"/>
              <a:t> </a:t>
            </a:r>
            <a:r>
              <a:rPr lang="en-US" dirty="0" err="1" smtClean="0"/>
              <a:t>tentang</a:t>
            </a:r>
            <a:r>
              <a:rPr lang="en-US" dirty="0" smtClean="0"/>
              <a:t> TUGAS PERUTUSAN </a:t>
            </a:r>
            <a:r>
              <a:rPr lang="en-US" dirty="0" err="1" smtClean="0"/>
              <a:t>untuk</a:t>
            </a:r>
            <a:r>
              <a:rPr lang="en-US" dirty="0" smtClean="0"/>
              <a:t> </a:t>
            </a:r>
            <a:r>
              <a:rPr lang="en-US" dirty="0" err="1" smtClean="0"/>
              <a:t>mewartakan</a:t>
            </a:r>
            <a:r>
              <a:rPr lang="en-US" dirty="0" smtClean="0"/>
              <a:t> / </a:t>
            </a:r>
            <a:r>
              <a:rPr lang="en-US" dirty="0" err="1" smtClean="0"/>
              <a:t>bersaksi</a:t>
            </a:r>
            <a:r>
              <a:rPr lang="en-US" dirty="0" smtClean="0"/>
              <a:t> </a:t>
            </a:r>
            <a:r>
              <a:rPr lang="en-US" dirty="0" err="1" smtClean="0"/>
              <a:t>tentang</a:t>
            </a:r>
            <a:r>
              <a:rPr lang="en-US" dirty="0" smtClean="0"/>
              <a:t> SIAPAKAH YESUS &amp; </a:t>
            </a:r>
            <a:r>
              <a:rPr lang="en-US" smtClean="0"/>
              <a:t>KERAJAAN ALLAH</a:t>
            </a:r>
          </a:p>
          <a:p>
            <a:pPr marL="800100" lvl="1" indent="-342900">
              <a:buFont typeface="+mj-lt"/>
              <a:buAutoNum type="arabicPeriod"/>
            </a:pPr>
            <a:r>
              <a:rPr lang="en-US" smtClean="0"/>
              <a:t>Dalam penampakkan-Nya kepada para murid, YESUS terus menjanjikan kepada para murid, bahwa IA akan mengutus ROH KUDUS yang akan mendampingi para murid dan Gereja dalam mewartakan Kerajaan Allah</a:t>
            </a:r>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7538002" y="806824"/>
            <a:ext cx="4334946" cy="4854388"/>
          </a:xfrm>
          <a:prstGeom prst="rect">
            <a:avLst/>
          </a:prstGeom>
        </p:spPr>
      </p:pic>
      <p:sp>
        <p:nvSpPr>
          <p:cNvPr id="6" name="TextBox 5"/>
          <p:cNvSpPr txBox="1"/>
          <p:nvPr/>
        </p:nvSpPr>
        <p:spPr>
          <a:xfrm>
            <a:off x="6866725" y="345159"/>
            <a:ext cx="5150223"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PENAMPAKAN YESUS KEPADA PARA MURID </a:t>
            </a:r>
            <a:r>
              <a:rPr lang="en-US" dirty="0" err="1" smtClean="0">
                <a:solidFill>
                  <a:schemeClr val="bg1"/>
                </a:solidFill>
                <a:effectLst>
                  <a:outerShdw blurRad="38100" dist="38100" dir="2700000" algn="tl">
                    <a:srgbClr val="000000">
                      <a:alpha val="43137"/>
                    </a:srgbClr>
                  </a:outerShdw>
                </a:effectLst>
              </a:rPr>
              <a:t>berlangsung</a:t>
            </a:r>
            <a:r>
              <a:rPr lang="en-US" dirty="0" smtClean="0">
                <a:solidFill>
                  <a:schemeClr val="bg1"/>
                </a:solidFill>
                <a:effectLst>
                  <a:outerShdw blurRad="38100" dist="38100" dir="2700000" algn="tl">
                    <a:srgbClr val="000000">
                      <a:alpha val="43137"/>
                    </a:srgbClr>
                  </a:outerShdw>
                </a:effectLst>
              </a:rPr>
              <a:t> </a:t>
            </a:r>
            <a:r>
              <a:rPr lang="en-US" dirty="0" err="1" smtClean="0">
                <a:solidFill>
                  <a:schemeClr val="bg1"/>
                </a:solidFill>
                <a:effectLst>
                  <a:outerShdw blurRad="38100" dist="38100" dir="2700000" algn="tl">
                    <a:srgbClr val="000000">
                      <a:alpha val="43137"/>
                    </a:srgbClr>
                  </a:outerShdw>
                </a:effectLst>
              </a:rPr>
              <a:t>sampai</a:t>
            </a:r>
            <a:r>
              <a:rPr lang="en-US" dirty="0" smtClean="0">
                <a:solidFill>
                  <a:schemeClr val="bg1"/>
                </a:solidFill>
                <a:effectLst>
                  <a:outerShdw blurRad="38100" dist="38100" dir="2700000" algn="tl">
                    <a:srgbClr val="000000">
                      <a:alpha val="43137"/>
                    </a:srgbClr>
                  </a:outerShdw>
                </a:effectLst>
              </a:rPr>
              <a:t> </a:t>
            </a:r>
            <a:r>
              <a:rPr lang="en-US" dirty="0" err="1" smtClean="0">
                <a:solidFill>
                  <a:schemeClr val="bg1"/>
                </a:solidFill>
                <a:effectLst>
                  <a:outerShdw blurRad="38100" dist="38100" dir="2700000" algn="tl">
                    <a:srgbClr val="000000">
                      <a:alpha val="43137"/>
                    </a:srgbClr>
                  </a:outerShdw>
                </a:effectLst>
              </a:rPr>
              <a:t>saat</a:t>
            </a:r>
            <a:r>
              <a:rPr lang="en-US" dirty="0" smtClean="0">
                <a:solidFill>
                  <a:schemeClr val="bg1"/>
                </a:solidFill>
                <a:effectLst>
                  <a:outerShdw blurRad="38100" dist="38100" dir="2700000" algn="tl">
                    <a:srgbClr val="000000">
                      <a:alpha val="43137"/>
                    </a:srgbClr>
                  </a:outerShdw>
                </a:effectLst>
              </a:rPr>
              <a:t> KENAIKAN YESUS KE SURGA</a:t>
            </a:r>
          </a:p>
          <a:p>
            <a:pPr algn="ctr"/>
            <a:r>
              <a:rPr lang="en-US" dirty="0" smtClean="0">
                <a:solidFill>
                  <a:schemeClr val="bg1"/>
                </a:solidFill>
                <a:effectLst>
                  <a:outerShdw blurRad="38100" dist="38100" dir="2700000" algn="tl">
                    <a:srgbClr val="000000">
                      <a:alpha val="43137"/>
                    </a:srgbClr>
                  </a:outerShdw>
                </a:effectLst>
              </a:rPr>
              <a:t>( </a:t>
            </a:r>
            <a:r>
              <a:rPr lang="en-US" dirty="0" err="1" smtClean="0">
                <a:solidFill>
                  <a:schemeClr val="bg1"/>
                </a:solidFill>
                <a:effectLst>
                  <a:outerShdw blurRad="38100" dist="38100" dir="2700000" algn="tl">
                    <a:srgbClr val="000000">
                      <a:alpha val="43137"/>
                    </a:srgbClr>
                  </a:outerShdw>
                </a:effectLst>
              </a:rPr>
              <a:t>Mrk</a:t>
            </a:r>
            <a:r>
              <a:rPr lang="en-US" dirty="0" smtClean="0">
                <a:solidFill>
                  <a:schemeClr val="bg1"/>
                </a:solidFill>
                <a:effectLst>
                  <a:outerShdw blurRad="38100" dist="38100" dir="2700000" algn="tl">
                    <a:srgbClr val="000000">
                      <a:alpha val="43137"/>
                    </a:srgbClr>
                  </a:outerShdw>
                </a:effectLst>
              </a:rPr>
              <a:t> 16:9-20; Mat 28:16-20; </a:t>
            </a:r>
            <a:r>
              <a:rPr lang="en-US" dirty="0" err="1" smtClean="0">
                <a:solidFill>
                  <a:schemeClr val="bg1"/>
                </a:solidFill>
                <a:effectLst>
                  <a:outerShdw blurRad="38100" dist="38100" dir="2700000" algn="tl">
                    <a:srgbClr val="000000">
                      <a:alpha val="43137"/>
                    </a:srgbClr>
                  </a:outerShdw>
                </a:effectLst>
              </a:rPr>
              <a:t>Luk</a:t>
            </a:r>
            <a:r>
              <a:rPr lang="en-US" dirty="0" smtClean="0">
                <a:solidFill>
                  <a:schemeClr val="bg1"/>
                </a:solidFill>
                <a:effectLst>
                  <a:outerShdw blurRad="38100" dist="38100" dir="2700000" algn="tl">
                    <a:srgbClr val="000000">
                      <a:alpha val="43137"/>
                    </a:srgbClr>
                  </a:outerShdw>
                </a:effectLst>
              </a:rPr>
              <a:t> 24:50-53)</a:t>
            </a:r>
            <a:endParaRPr lang="en-US" dirty="0">
              <a:solidFill>
                <a:schemeClr val="bg1"/>
              </a:solidFill>
              <a:effectLst>
                <a:outerShdw blurRad="38100" dist="38100" dir="2700000" algn="tl">
                  <a:srgbClr val="000000">
                    <a:alpha val="43137"/>
                  </a:srgbClr>
                </a:outerShdw>
              </a:effectLst>
            </a:endParaRPr>
          </a:p>
        </p:txBody>
      </p:sp>
      <p:sp>
        <p:nvSpPr>
          <p:cNvPr id="7" name="12-Point Star 6"/>
          <p:cNvSpPr/>
          <p:nvPr/>
        </p:nvSpPr>
        <p:spPr>
          <a:xfrm>
            <a:off x="8739175" y="4433336"/>
            <a:ext cx="3277773" cy="2096086"/>
          </a:xfrm>
          <a:prstGeom prst="star12">
            <a:avLst/>
          </a:prstGeom>
          <a:gradFill flip="none" rotWithShape="1">
            <a:gsLst>
              <a:gs pos="33622">
                <a:schemeClr val="accent4">
                  <a:lumMod val="20000"/>
                  <a:lumOff val="80000"/>
                </a:schemeClr>
              </a:gs>
              <a:gs pos="80152">
                <a:srgbClr val="FFCCFF"/>
              </a:gs>
              <a:gs pos="59328">
                <a:srgbClr val="00B050"/>
              </a:gs>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YESUS MENGUTUS ROH KUDUS</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96646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8056">
              <a:srgbClr val="FFC000"/>
            </a:gs>
            <a:gs pos="12377">
              <a:srgbClr val="0070C0"/>
            </a:gs>
            <a:gs pos="0">
              <a:srgbClr val="FFFF00"/>
            </a:gs>
            <a:gs pos="88496">
              <a:schemeClr val="tx1">
                <a:lumMod val="65000"/>
                <a:lumOff val="35000"/>
              </a:schemeClr>
            </a:gs>
            <a:gs pos="24804">
              <a:schemeClr val="accent5">
                <a:lumMod val="60000"/>
                <a:lumOff val="40000"/>
              </a:schemeClr>
            </a:gs>
            <a:gs pos="76106">
              <a:srgbClr val="00B050"/>
            </a:gs>
            <a:gs pos="53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7" name="Oval 6" descr="Logo Backdrop">
            <a:extLst>
              <a:ext uri="{FF2B5EF4-FFF2-40B4-BE49-F238E27FC236}">
                <a16:creationId xmlns:a16="http://schemas.microsoft.com/office/drawing/2014/main" xmlns="" id="{DAE98AA7-EEC8-4349-B75F-8C7B0A80C3F3}"/>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9" r="1289"/>
          <a:stretch>
            <a:fillRect/>
          </a:stretch>
        </p:blipFill>
        <p:spPr/>
      </p:pic>
      <p:sp>
        <p:nvSpPr>
          <p:cNvPr id="5" name="12-Point Star 4"/>
          <p:cNvSpPr/>
          <p:nvPr/>
        </p:nvSpPr>
        <p:spPr>
          <a:xfrm>
            <a:off x="7751298" y="267286"/>
            <a:ext cx="3277773" cy="2096086"/>
          </a:xfrm>
          <a:prstGeom prst="star12">
            <a:avLst/>
          </a:prstGeom>
          <a:gradFill flip="none" rotWithShape="1">
            <a:gsLst>
              <a:gs pos="59328">
                <a:srgbClr val="00B050"/>
              </a:gs>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YESUS MENGUTUS ROH KUDUS</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12-Point Star 7"/>
          <p:cNvSpPr/>
          <p:nvPr/>
        </p:nvSpPr>
        <p:spPr>
          <a:xfrm>
            <a:off x="7751298" y="2380957"/>
            <a:ext cx="3277773" cy="2096086"/>
          </a:xfrm>
          <a:prstGeom prst="star12">
            <a:avLst/>
          </a:prstGeom>
          <a:gradFill flip="none" rotWithShape="1">
            <a:gsLst>
              <a:gs pos="59328">
                <a:srgbClr val="FF0000"/>
              </a:gs>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ROH KUDUS MEMBERI DAYA KEKUATAN</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12-Point Star 8"/>
          <p:cNvSpPr/>
          <p:nvPr/>
        </p:nvSpPr>
        <p:spPr>
          <a:xfrm>
            <a:off x="7751297" y="4550900"/>
            <a:ext cx="3277773" cy="2096086"/>
          </a:xfrm>
          <a:prstGeom prst="star12">
            <a:avLst/>
          </a:prstGeom>
          <a:gradFill flip="none" rotWithShape="1">
            <a:gsLst>
              <a:gs pos="54900">
                <a:srgbClr val="FFFF00"/>
              </a:gs>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MENGIKUTI BIMBINGAN ROH KUDUS</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070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6106">
              <a:schemeClr val="bg1">
                <a:lumMod val="65000"/>
              </a:schemeClr>
            </a:gs>
            <a:gs pos="53000">
              <a:srgbClr val="00B050"/>
            </a:gs>
          </a:gsLst>
          <a:path path="circle">
            <a:fillToRect l="100000" b="100000"/>
          </a:path>
        </a:gradFill>
        <a:effectLst/>
      </p:bgPr>
    </p:bg>
    <p:spTree>
      <p:nvGrpSpPr>
        <p:cNvPr id="1" name=""/>
        <p:cNvGrpSpPr/>
        <p:nvPr/>
      </p:nvGrpSpPr>
      <p:grpSpPr>
        <a:xfrm>
          <a:off x="0" y="0"/>
          <a:ext cx="0" cy="0"/>
          <a:chOff x="0" y="0"/>
          <a:chExt cx="0" cy="0"/>
        </a:xfrm>
      </p:grpSpPr>
      <p:sp>
        <p:nvSpPr>
          <p:cNvPr id="7" name="Oval 6" descr="Logo Backdrop">
            <a:extLst>
              <a:ext uri="{FF2B5EF4-FFF2-40B4-BE49-F238E27FC236}">
                <a16:creationId xmlns:a16="http://schemas.microsoft.com/office/drawing/2014/main" xmlns="" id="{DAE98AA7-EEC8-4349-B75F-8C7B0A80C3F3}"/>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9" r="1289"/>
          <a:stretch>
            <a:fillRect/>
          </a:stretch>
        </p:blipFill>
        <p:spPr/>
      </p:pic>
      <p:pic>
        <p:nvPicPr>
          <p:cNvPr id="2" name="Picture 1"/>
          <p:cNvPicPr>
            <a:picLocks noChangeAspect="1"/>
          </p:cNvPicPr>
          <p:nvPr/>
        </p:nvPicPr>
        <p:blipFill>
          <a:blip r:embed="rId3"/>
          <a:stretch>
            <a:fillRect/>
          </a:stretch>
        </p:blipFill>
        <p:spPr>
          <a:xfrm>
            <a:off x="6562165" y="0"/>
            <a:ext cx="5629834" cy="6858000"/>
          </a:xfrm>
          <a:prstGeom prst="rect">
            <a:avLst/>
          </a:prstGeom>
        </p:spPr>
      </p:pic>
      <p:sp>
        <p:nvSpPr>
          <p:cNvPr id="9" name="12-Point Star 8"/>
          <p:cNvSpPr/>
          <p:nvPr/>
        </p:nvSpPr>
        <p:spPr>
          <a:xfrm>
            <a:off x="0" y="842713"/>
            <a:ext cx="3277773" cy="2096086"/>
          </a:xfrm>
          <a:prstGeom prst="star12">
            <a:avLst/>
          </a:prstGeom>
          <a:gradFill flip="none" rotWithShape="1">
            <a:gsLst>
              <a:gs pos="59328">
                <a:srgbClr val="00B050"/>
              </a:gs>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YESUS MENGUTUS ROH KUDUS</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TextBox 10"/>
          <p:cNvSpPr txBox="1"/>
          <p:nvPr/>
        </p:nvSpPr>
        <p:spPr>
          <a:xfrm>
            <a:off x="1546494" y="5898591"/>
            <a:ext cx="4988858" cy="646331"/>
          </a:xfrm>
          <a:prstGeom prst="rect">
            <a:avLst/>
          </a:prstGeom>
          <a:noFill/>
        </p:spPr>
        <p:txBody>
          <a:bodyPr wrap="square" rtlCol="0">
            <a:spAutoFit/>
          </a:bodyPr>
          <a:lstStyle/>
          <a:p>
            <a:r>
              <a:rPr lang="en-US"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SIAPAKAH ROH KUDUS</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255188" y="381048"/>
            <a:ext cx="141224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LK V-1/a</a:t>
            </a:r>
            <a:endParaRPr lang="en-US" sz="2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536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6106">
              <a:schemeClr val="bg1">
                <a:lumMod val="65000"/>
              </a:schemeClr>
            </a:gs>
            <a:gs pos="53000">
              <a:srgbClr val="00B050"/>
            </a:gs>
          </a:gsLst>
          <a:path path="circle">
            <a:fillToRect l="100000" b="100000"/>
          </a:path>
        </a:gradFill>
        <a:effectLst/>
      </p:bgPr>
    </p:bg>
    <p:spTree>
      <p:nvGrpSpPr>
        <p:cNvPr id="1" name=""/>
        <p:cNvGrpSpPr/>
        <p:nvPr/>
      </p:nvGrpSpPr>
      <p:grpSpPr>
        <a:xfrm>
          <a:off x="0" y="0"/>
          <a:ext cx="0" cy="0"/>
          <a:chOff x="0" y="0"/>
          <a:chExt cx="0" cy="0"/>
        </a:xfrm>
      </p:grpSpPr>
      <p:sp>
        <p:nvSpPr>
          <p:cNvPr id="7" name="Oval 6" descr="Logo Backdrop">
            <a:extLst>
              <a:ext uri="{FF2B5EF4-FFF2-40B4-BE49-F238E27FC236}">
                <a16:creationId xmlns:a16="http://schemas.microsoft.com/office/drawing/2014/main" xmlns="" id="{DAE98AA7-EEC8-4349-B75F-8C7B0A80C3F3}"/>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9" r="1289"/>
          <a:stretch>
            <a:fillRect/>
          </a:stretch>
        </p:blipFill>
        <p:spPr/>
      </p:pic>
      <p:sp>
        <p:nvSpPr>
          <p:cNvPr id="9" name="12-Point Star 8"/>
          <p:cNvSpPr/>
          <p:nvPr/>
        </p:nvSpPr>
        <p:spPr>
          <a:xfrm>
            <a:off x="0" y="842713"/>
            <a:ext cx="3277773" cy="2096086"/>
          </a:xfrm>
          <a:prstGeom prst="star12">
            <a:avLst/>
          </a:prstGeom>
          <a:gradFill flip="none" rotWithShape="1">
            <a:gsLst>
              <a:gs pos="33622">
                <a:schemeClr val="accent4">
                  <a:lumMod val="20000"/>
                  <a:lumOff val="80000"/>
                </a:schemeClr>
              </a:gs>
              <a:gs pos="80152">
                <a:srgbClr val="FFCCFF"/>
              </a:gs>
              <a:gs pos="59328">
                <a:srgbClr val="00B050"/>
              </a:gs>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YESUS MENGUTUS ROH KUDUS</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3" name="Picture 2"/>
          <p:cNvPicPr>
            <a:picLocks noChangeAspect="1"/>
          </p:cNvPicPr>
          <p:nvPr/>
        </p:nvPicPr>
        <p:blipFill>
          <a:blip r:embed="rId3"/>
          <a:stretch>
            <a:fillRect/>
          </a:stretch>
        </p:blipFill>
        <p:spPr>
          <a:xfrm>
            <a:off x="7153835" y="0"/>
            <a:ext cx="5038165" cy="6858000"/>
          </a:xfrm>
          <a:prstGeom prst="rect">
            <a:avLst/>
          </a:prstGeom>
        </p:spPr>
      </p:pic>
      <p:sp>
        <p:nvSpPr>
          <p:cNvPr id="11" name="TextBox 10"/>
          <p:cNvSpPr txBox="1"/>
          <p:nvPr/>
        </p:nvSpPr>
        <p:spPr>
          <a:xfrm>
            <a:off x="630576" y="2052162"/>
            <a:ext cx="10714183" cy="3046988"/>
          </a:xfrm>
          <a:prstGeom prst="rect">
            <a:avLst/>
          </a:prstGeom>
          <a:solidFill>
            <a:schemeClr val="tx1"/>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n-US" sz="2400" b="1" dirty="0" smtClean="0">
                <a:ln w="6600">
                  <a:solidFill>
                    <a:schemeClr val="bg1"/>
                  </a:solidFill>
                  <a:prstDash val="solid"/>
                </a:ln>
                <a:solidFill>
                  <a:srgbClr val="FF3399"/>
                </a:solidFill>
                <a:effectLst>
                  <a:outerShdw dist="38100" dir="2700000" algn="tl" rotWithShape="0">
                    <a:schemeClr val="accent2"/>
                  </a:outerShdw>
                </a:effectLst>
              </a:rPr>
              <a:t>SIAPAKAH ROH KUDUS ?</a:t>
            </a:r>
          </a:p>
          <a:p>
            <a:pPr marL="342900" indent="-342900">
              <a:buFont typeface="+mj-lt"/>
              <a:buAutoNum type="arabicPeriod"/>
            </a:pPr>
            <a:r>
              <a:rPr lang="en-US" sz="2400" b="1" dirty="0" smtClean="0">
                <a:ln w="6600">
                  <a:solidFill>
                    <a:schemeClr val="bg1"/>
                  </a:solidFill>
                  <a:prstDash val="solid"/>
                </a:ln>
                <a:solidFill>
                  <a:srgbClr val="FF3399"/>
                </a:solidFill>
                <a:effectLst>
                  <a:outerShdw dist="38100" dir="2700000" algn="tl" rotWithShape="0">
                    <a:schemeClr val="accent2"/>
                  </a:outerShdw>
                </a:effectLst>
              </a:rPr>
              <a:t>APA TANDA KEHADIRAN  ROH KUDUS  PADA MASA YESUS DAN PADA MASA SEKARANG ?</a:t>
            </a:r>
          </a:p>
          <a:p>
            <a:pPr marL="342900" indent="-342900">
              <a:buFont typeface="+mj-lt"/>
              <a:buAutoNum type="arabicPeriod"/>
            </a:pPr>
            <a:r>
              <a:rPr lang="en-US" sz="2400" b="1" dirty="0" smtClean="0">
                <a:ln w="6600">
                  <a:solidFill>
                    <a:schemeClr val="bg1"/>
                  </a:solidFill>
                  <a:prstDash val="solid"/>
                </a:ln>
                <a:solidFill>
                  <a:srgbClr val="FF3399"/>
                </a:solidFill>
                <a:effectLst>
                  <a:outerShdw dist="38100" dir="2700000" algn="tl" rotWithShape="0">
                    <a:schemeClr val="accent2"/>
                  </a:outerShdw>
                </a:effectLst>
              </a:rPr>
              <a:t>BAGAIMANA ROH KUDUS BERKARYA DALAM KEHIDUPAN YESUS ?</a:t>
            </a:r>
          </a:p>
          <a:p>
            <a:pPr marL="342900" indent="-342900">
              <a:buFont typeface="+mj-lt"/>
              <a:buAutoNum type="arabicPeriod"/>
            </a:pPr>
            <a:r>
              <a:rPr lang="en-US" sz="2400" b="1" dirty="0" smtClean="0">
                <a:ln w="6600">
                  <a:solidFill>
                    <a:schemeClr val="bg1"/>
                  </a:solidFill>
                  <a:prstDash val="solid"/>
                </a:ln>
                <a:solidFill>
                  <a:srgbClr val="FF3399"/>
                </a:solidFill>
                <a:effectLst>
                  <a:outerShdw dist="38100" dir="2700000" algn="tl" rotWithShape="0">
                    <a:schemeClr val="accent2"/>
                  </a:outerShdw>
                </a:effectLst>
              </a:rPr>
              <a:t>BAGAIMANA ROH KUDUS BERKARYA DALAM KEHIDUPAN PARA MURID / JEMAAT PERTAMA ?</a:t>
            </a:r>
          </a:p>
          <a:p>
            <a:pPr marL="342900" indent="-342900">
              <a:buFont typeface="+mj-lt"/>
              <a:buAutoNum type="arabicPeriod"/>
            </a:pPr>
            <a:r>
              <a:rPr lang="en-US" sz="2400" b="1" dirty="0" smtClean="0">
                <a:ln w="6600">
                  <a:solidFill>
                    <a:schemeClr val="bg1"/>
                  </a:solidFill>
                  <a:prstDash val="solid"/>
                </a:ln>
                <a:solidFill>
                  <a:srgbClr val="FF3399"/>
                </a:solidFill>
                <a:effectLst>
                  <a:outerShdw dist="38100" dir="2700000" algn="tl" rotWithShape="0">
                    <a:schemeClr val="accent2"/>
                  </a:outerShdw>
                </a:effectLst>
              </a:rPr>
              <a:t>BAGAIMANA ROH KUDUS BERKARYA DALAM KEHIDUPAN GEREJA ?</a:t>
            </a:r>
          </a:p>
          <a:p>
            <a:pPr marL="342900" indent="-342900">
              <a:buFont typeface="+mj-lt"/>
              <a:buAutoNum type="arabicPeriod"/>
            </a:pPr>
            <a:r>
              <a:rPr lang="en-US" sz="2400" b="1" dirty="0" smtClean="0">
                <a:ln w="6600">
                  <a:solidFill>
                    <a:schemeClr val="bg1"/>
                  </a:solidFill>
                  <a:prstDash val="solid"/>
                </a:ln>
                <a:solidFill>
                  <a:srgbClr val="FF3399"/>
                </a:solidFill>
                <a:effectLst>
                  <a:outerShdw dist="38100" dir="2700000" algn="tl" rotWithShape="0">
                    <a:schemeClr val="accent2"/>
                  </a:outerShdw>
                </a:effectLst>
              </a:rPr>
              <a:t>BAGAIMANA ROH KUDUS B3RKARYA DALAM HIDUP KITA ?</a:t>
            </a:r>
            <a:endParaRPr lang="en-US" sz="2400" b="1" dirty="0">
              <a:ln w="6600">
                <a:solidFill>
                  <a:schemeClr val="bg1"/>
                </a:solidFill>
                <a:prstDash val="solid"/>
              </a:ln>
              <a:solidFill>
                <a:srgbClr val="FF3399"/>
              </a:solidFill>
              <a:effectLst>
                <a:outerShdw dist="38100" dir="2700000" algn="tl" rotWithShape="0">
                  <a:schemeClr val="accent2"/>
                </a:outerShdw>
              </a:effectLst>
            </a:endParaRPr>
          </a:p>
        </p:txBody>
      </p:sp>
      <p:sp>
        <p:nvSpPr>
          <p:cNvPr id="8" name="TextBox 7"/>
          <p:cNvSpPr txBox="1"/>
          <p:nvPr/>
        </p:nvSpPr>
        <p:spPr>
          <a:xfrm>
            <a:off x="331094" y="381048"/>
            <a:ext cx="1470812"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LK V-1/b</a:t>
            </a:r>
            <a:endParaRPr lang="en-US" sz="2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070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09830" y="569601"/>
            <a:ext cx="5041829" cy="5175953"/>
          </a:xfrm>
          <a:prstGeom prst="rect">
            <a:avLst/>
          </a:prstGeom>
        </p:spPr>
      </p:pic>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9</a:t>
            </a:fld>
            <a:endParaRPr lang="en-US" dirty="0"/>
          </a:p>
        </p:txBody>
      </p:sp>
      <p:sp>
        <p:nvSpPr>
          <p:cNvPr id="2" name="TextBox 1"/>
          <p:cNvSpPr txBox="1"/>
          <p:nvPr/>
        </p:nvSpPr>
        <p:spPr>
          <a:xfrm>
            <a:off x="1640542" y="812762"/>
            <a:ext cx="4047564"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 SIAPAKAH ROH KUDUS:</a:t>
            </a:r>
            <a:endParaRPr lang="en-US" sz="2400" b="1" dirty="0">
              <a:effectLst>
                <a:outerShdw blurRad="38100" dist="38100" dir="2700000" algn="tl">
                  <a:srgbClr val="000000">
                    <a:alpha val="43137"/>
                  </a:srgbClr>
                </a:outerShdw>
              </a:effectLst>
            </a:endParaRPr>
          </a:p>
        </p:txBody>
      </p:sp>
      <p:sp>
        <p:nvSpPr>
          <p:cNvPr id="10" name="TextBox 9"/>
          <p:cNvSpPr txBox="1"/>
          <p:nvPr/>
        </p:nvSpPr>
        <p:spPr>
          <a:xfrm>
            <a:off x="874060" y="1778761"/>
            <a:ext cx="4814046" cy="1938992"/>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rPr>
              <a:t>YOUCAT: 38 </a:t>
            </a:r>
          </a:p>
          <a:p>
            <a:endParaRPr lang="en-US" sz="2000" dirty="0">
              <a:effectLst>
                <a:outerShdw blurRad="38100" dist="38100" dir="2700000" algn="tl">
                  <a:srgbClr val="000000">
                    <a:alpha val="43137"/>
                  </a:srgbClr>
                </a:outerShdw>
              </a:effectLst>
            </a:endParaRPr>
          </a:p>
          <a:p>
            <a:r>
              <a:rPr lang="en-US" sz="2000" dirty="0" err="1" smtClean="0">
                <a:effectLst>
                  <a:outerShdw blurRad="38100" dist="38100" dir="2700000" algn="tl">
                    <a:srgbClr val="000000">
                      <a:alpha val="43137"/>
                    </a:srgbClr>
                  </a:outerShdw>
                </a:effectLst>
              </a:rPr>
              <a:t>Roh</a:t>
            </a:r>
            <a:r>
              <a:rPr lang="en-US" sz="2000" dirty="0" smtClean="0">
                <a:effectLst>
                  <a:outerShdw blurRad="38100" dist="38100" dir="2700000" algn="tl">
                    <a:srgbClr val="000000">
                      <a:alpha val="43137"/>
                    </a:srgbClr>
                  </a:outerShdw>
                </a:effectLst>
              </a:rPr>
              <a:t> Kudus </a:t>
            </a:r>
            <a:r>
              <a:rPr lang="en-US" sz="2000" dirty="0" err="1" smtClean="0">
                <a:effectLst>
                  <a:outerShdw blurRad="38100" dist="38100" dir="2700000" algn="tl">
                    <a:srgbClr val="000000">
                      <a:alpha val="43137"/>
                    </a:srgbClr>
                  </a:outerShdw>
                </a:effectLst>
              </a:rPr>
              <a:t>adalah</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Pribadi</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Ketiga</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dari</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Tritunggal</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Mahakudus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dan</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memiliki</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keilahian</a:t>
            </a:r>
            <a:r>
              <a:rPr lang="en-US" sz="2000" dirty="0" smtClean="0">
                <a:effectLst>
                  <a:outerShdw blurRad="38100" dist="38100" dir="2700000" algn="tl">
                    <a:srgbClr val="000000">
                      <a:alpha val="43137"/>
                    </a:srgbClr>
                  </a:outerShdw>
                </a:effectLst>
              </a:rPr>
              <a:t> yang </a:t>
            </a:r>
            <a:r>
              <a:rPr lang="en-US" sz="2000" dirty="0" err="1" smtClean="0">
                <a:effectLst>
                  <a:outerShdw blurRad="38100" dist="38100" dir="2700000" algn="tl">
                    <a:srgbClr val="000000">
                      <a:alpha val="43137"/>
                    </a:srgbClr>
                  </a:outerShdw>
                </a:effectLst>
              </a:rPr>
              <a:t>sama</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dengan</a:t>
            </a:r>
            <a:r>
              <a:rPr lang="en-US" sz="2000" dirty="0" smtClean="0">
                <a:effectLst>
                  <a:outerShdw blurRad="38100" dist="38100" dir="2700000" algn="tl">
                    <a:srgbClr val="000000">
                      <a:alpha val="43137"/>
                    </a:srgbClr>
                  </a:outerShdw>
                </a:effectLst>
              </a:rPr>
              <a:t> Allah </a:t>
            </a:r>
            <a:r>
              <a:rPr lang="en-US" sz="2000" dirty="0" err="1" smtClean="0">
                <a:effectLst>
                  <a:outerShdw blurRad="38100" dist="38100" dir="2700000" algn="tl">
                    <a:srgbClr val="000000">
                      <a:alpha val="43137"/>
                    </a:srgbClr>
                  </a:outerShdw>
                </a:effectLst>
              </a:rPr>
              <a:t>Bapa</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dan</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Putera</a:t>
            </a:r>
            <a:endParaRPr lang="en-US" sz="2000" dirty="0">
              <a:effectLst>
                <a:outerShdw blurRad="38100" dist="38100" dir="2700000" algn="tl">
                  <a:srgbClr val="000000">
                    <a:alpha val="43137"/>
                  </a:srgbClr>
                </a:outerShdw>
              </a:effectLst>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241" y="4127569"/>
            <a:ext cx="2706288" cy="252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70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ntoso RP  Pitch Deck_SB - v4" id="{87202538-A3CA-4312-8980-2A1F9398EA13}" vid="{79911CE4-BB29-4DE8-9F80-0B271AFA18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F3C09B-154E-4A52-A906-C3F4A2C7E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33E771-E022-4C55-86B2-92F4B446C696}">
  <ds:schemaRefs>
    <ds:schemaRef ds:uri="http://schemas.microsoft.com/office/2006/documentManagement/types"/>
    <ds:schemaRef ds:uri="http://purl.org/dc/terms/"/>
    <ds:schemaRef ds:uri="16c05727-aa75-4e4a-9b5f-8a80a1165891"/>
    <ds:schemaRef ds:uri="http://purl.org/dc/dcmitype/"/>
    <ds:schemaRef ds:uri="http://schemas.microsoft.com/office/infopath/2007/PartnerControls"/>
    <ds:schemaRef ds:uri="http://purl.org/dc/elements/1.1/"/>
    <ds:schemaRef ds:uri="http://schemas.openxmlformats.org/package/2006/metadata/core-properties"/>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CB3A9A4-3B1F-4ADC-9D4B-3B70E586C5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Rose suite pitch deck</Template>
  <TotalTime>0</TotalTime>
  <Words>1110</Words>
  <Application>Microsoft Office PowerPoint</Application>
  <PresentationFormat>Widescreen</PresentationFormat>
  <Paragraphs>157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Arabic Typesetting</vt:lpstr>
      <vt:lpstr>Arial</vt:lpstr>
      <vt:lpstr>Calibri</vt:lpstr>
      <vt:lpstr>Corbel</vt:lpstr>
      <vt:lpstr>Courier New</vt:lpstr>
      <vt:lpstr>Times New Roman</vt:lpstr>
      <vt:lpstr>Wingdings</vt:lpstr>
      <vt:lpstr>Office Theme</vt:lpstr>
      <vt:lpstr>PERAN ROH KUDUS  BAGI MURID YESUS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2019-02-06T04:24:05Z</dcterms:created>
  <dcterms:modified xsi:type="dcterms:W3CDTF">2020-02-03T07:30:40Z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