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2" r:id="rId3"/>
    <p:sldId id="258" r:id="rId4"/>
    <p:sldId id="259" r:id="rId5"/>
    <p:sldId id="260" r:id="rId6"/>
    <p:sldId id="281" r:id="rId7"/>
    <p:sldId id="266" r:id="rId8"/>
    <p:sldId id="267" r:id="rId9"/>
    <p:sldId id="263" r:id="rId1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06" autoAdjust="0"/>
    <p:restoredTop sz="94660"/>
  </p:normalViewPr>
  <p:slideViewPr>
    <p:cSldViewPr>
      <p:cViewPr varScale="1">
        <p:scale>
          <a:sx n="61" d="100"/>
          <a:sy n="61" d="100"/>
        </p:scale>
        <p:origin x="-157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AE08-6B5E-4326-9D16-FC8F2C2B404F}" type="datetimeFigureOut">
              <a:rPr lang="id-ID" smtClean="0"/>
              <a:pPr/>
              <a:t>05/04/2020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13D5330-9303-494F-AB99-717797B3A8EF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AE08-6B5E-4326-9D16-FC8F2C2B404F}" type="datetimeFigureOut">
              <a:rPr lang="id-ID" smtClean="0"/>
              <a:pPr/>
              <a:t>05/04/2020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D5330-9303-494F-AB99-717797B3A8E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AE08-6B5E-4326-9D16-FC8F2C2B404F}" type="datetimeFigureOut">
              <a:rPr lang="id-ID" smtClean="0"/>
              <a:pPr/>
              <a:t>05/04/2020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D5330-9303-494F-AB99-717797B3A8E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AE08-6B5E-4326-9D16-FC8F2C2B404F}" type="datetimeFigureOut">
              <a:rPr lang="id-ID" smtClean="0"/>
              <a:pPr/>
              <a:t>05/04/2020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D5330-9303-494F-AB99-717797B3A8EF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AE08-6B5E-4326-9D16-FC8F2C2B404F}" type="datetimeFigureOut">
              <a:rPr lang="id-ID" smtClean="0"/>
              <a:pPr/>
              <a:t>05/04/2020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13D5330-9303-494F-AB99-717797B3A8E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AE08-6B5E-4326-9D16-FC8F2C2B404F}" type="datetimeFigureOut">
              <a:rPr lang="id-ID" smtClean="0"/>
              <a:pPr/>
              <a:t>05/04/2020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D5330-9303-494F-AB99-717797B3A8EF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AE08-6B5E-4326-9D16-FC8F2C2B404F}" type="datetimeFigureOut">
              <a:rPr lang="id-ID" smtClean="0"/>
              <a:pPr/>
              <a:t>05/04/2020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D5330-9303-494F-AB99-717797B3A8EF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AE08-6B5E-4326-9D16-FC8F2C2B404F}" type="datetimeFigureOut">
              <a:rPr lang="id-ID" smtClean="0"/>
              <a:pPr/>
              <a:t>05/04/2020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D5330-9303-494F-AB99-717797B3A8E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AE08-6B5E-4326-9D16-FC8F2C2B404F}" type="datetimeFigureOut">
              <a:rPr lang="id-ID" smtClean="0"/>
              <a:pPr/>
              <a:t>05/04/2020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D5330-9303-494F-AB99-717797B3A8E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AE08-6B5E-4326-9D16-FC8F2C2B404F}" type="datetimeFigureOut">
              <a:rPr lang="id-ID" smtClean="0"/>
              <a:pPr/>
              <a:t>05/04/2020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D5330-9303-494F-AB99-717797B3A8EF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AE08-6B5E-4326-9D16-FC8F2C2B404F}" type="datetimeFigureOut">
              <a:rPr lang="id-ID" smtClean="0"/>
              <a:pPr/>
              <a:t>05/04/2020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13D5330-9303-494F-AB99-717797B3A8EF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DA4AE08-6B5E-4326-9D16-FC8F2C2B404F}" type="datetimeFigureOut">
              <a:rPr lang="id-ID" smtClean="0"/>
              <a:pPr/>
              <a:t>05/04/2020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13D5330-9303-494F-AB99-717797B3A8EF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140968"/>
            <a:ext cx="7704856" cy="2520280"/>
          </a:xfrm>
        </p:spPr>
        <p:txBody>
          <a:bodyPr>
            <a:noAutofit/>
          </a:bodyPr>
          <a:lstStyle/>
          <a:p>
            <a:r>
              <a:rPr lang="id-ID" sz="4400" b="1" dirty="0" smtClean="0">
                <a:solidFill>
                  <a:schemeClr val="tx1"/>
                </a:solidFill>
              </a:rPr>
              <a:t>PERKEMBANGAN MASYARAKAT, KEBUDAYAAN DAN MASA PEMERINTAHAN PADA MASA ISLAM</a:t>
            </a:r>
            <a:endParaRPr lang="id-ID" sz="44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470025"/>
          </a:xfrm>
        </p:spPr>
        <p:txBody>
          <a:bodyPr/>
          <a:lstStyle/>
          <a:p>
            <a:r>
              <a:rPr lang="id-ID" dirty="0" smtClean="0"/>
              <a:t>Selamat Datang di dunia SEJARAH</a:t>
            </a:r>
            <a:endParaRPr lang="id-ID" dirty="0"/>
          </a:p>
        </p:txBody>
      </p:sp>
      <p:pic>
        <p:nvPicPr>
          <p:cNvPr id="5" name="Picture 4" descr="http://khairuddinuad.files.wordpress.com/2011/03/kabah2.jpg?w=62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43" t="58247" r="1446" b="20912"/>
          <a:stretch/>
        </p:blipFill>
        <p:spPr bwMode="auto">
          <a:xfrm>
            <a:off x="0" y="36871"/>
            <a:ext cx="9126621" cy="151908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891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chemeClr val="tx1"/>
                </a:solidFill>
                <a:latin typeface="Berlin Sans FB" pitchFamily="34" charset="0"/>
              </a:rPr>
              <a:t>Tujuan</a:t>
            </a:r>
            <a:r>
              <a:rPr lang="en-GB" dirty="0" smtClean="0">
                <a:solidFill>
                  <a:schemeClr val="tx1"/>
                </a:solidFill>
                <a:latin typeface="Berlin Sans FB" pitchFamily="34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Berlin Sans FB" pitchFamily="34" charset="0"/>
              </a:rPr>
              <a:t>Pembelajaran</a:t>
            </a:r>
            <a:endParaRPr lang="id-ID" dirty="0">
              <a:solidFill>
                <a:schemeClr val="tx1"/>
              </a:solidFill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3600" dirty="0" err="1" smtClean="0">
                <a:latin typeface="Berlin Sans FB" pitchFamily="34" charset="0"/>
              </a:rPr>
              <a:t>Siswa</a:t>
            </a:r>
            <a:r>
              <a:rPr lang="en-GB" sz="3600" dirty="0" smtClean="0">
                <a:latin typeface="Berlin Sans FB" pitchFamily="34" charset="0"/>
              </a:rPr>
              <a:t> </a:t>
            </a:r>
            <a:r>
              <a:rPr lang="en-GB" sz="3600" dirty="0" err="1" smtClean="0">
                <a:latin typeface="Berlin Sans FB" pitchFamily="34" charset="0"/>
              </a:rPr>
              <a:t>dapat</a:t>
            </a:r>
            <a:r>
              <a:rPr lang="en-GB" sz="3600" dirty="0" smtClean="0">
                <a:latin typeface="Berlin Sans FB" pitchFamily="34" charset="0"/>
              </a:rPr>
              <a:t> </a:t>
            </a:r>
            <a:r>
              <a:rPr lang="en-GB" sz="3600" dirty="0" err="1" smtClean="0">
                <a:latin typeface="Berlin Sans FB" pitchFamily="34" charset="0"/>
              </a:rPr>
              <a:t>mengidentifikasi</a:t>
            </a:r>
            <a:r>
              <a:rPr lang="en-GB" sz="3600" dirty="0" smtClean="0">
                <a:latin typeface="Berlin Sans FB" pitchFamily="34" charset="0"/>
              </a:rPr>
              <a:t> </a:t>
            </a:r>
            <a:r>
              <a:rPr lang="en-GB" sz="3600" dirty="0" err="1" smtClean="0">
                <a:latin typeface="Berlin Sans FB" pitchFamily="34" charset="0"/>
              </a:rPr>
              <a:t>kemunculan</a:t>
            </a:r>
            <a:r>
              <a:rPr lang="en-GB" sz="3600" dirty="0" smtClean="0">
                <a:latin typeface="Berlin Sans FB" pitchFamily="34" charset="0"/>
              </a:rPr>
              <a:t> Agama Islam</a:t>
            </a:r>
          </a:p>
          <a:p>
            <a:r>
              <a:rPr lang="en-GB" sz="3600" dirty="0" err="1" smtClean="0">
                <a:latin typeface="Berlin Sans FB" pitchFamily="34" charset="0"/>
              </a:rPr>
              <a:t>Siswa</a:t>
            </a:r>
            <a:r>
              <a:rPr lang="en-GB" sz="3600" dirty="0" smtClean="0">
                <a:latin typeface="Berlin Sans FB" pitchFamily="34" charset="0"/>
              </a:rPr>
              <a:t> </a:t>
            </a:r>
            <a:r>
              <a:rPr lang="en-GB" sz="3600" dirty="0" err="1" smtClean="0">
                <a:latin typeface="Berlin Sans FB" pitchFamily="34" charset="0"/>
              </a:rPr>
              <a:t>dapat</a:t>
            </a:r>
            <a:r>
              <a:rPr lang="en-GB" sz="3600" dirty="0" smtClean="0">
                <a:latin typeface="Berlin Sans FB" pitchFamily="34" charset="0"/>
              </a:rPr>
              <a:t> </a:t>
            </a:r>
            <a:r>
              <a:rPr lang="en-GB" sz="3600" dirty="0" err="1" smtClean="0">
                <a:latin typeface="Berlin Sans FB" pitchFamily="34" charset="0"/>
              </a:rPr>
              <a:t>menganalisis</a:t>
            </a:r>
            <a:r>
              <a:rPr lang="en-GB" sz="3600" dirty="0" smtClean="0">
                <a:latin typeface="Berlin Sans FB" pitchFamily="34" charset="0"/>
              </a:rPr>
              <a:t> </a:t>
            </a:r>
            <a:r>
              <a:rPr lang="en-GB" sz="3600" dirty="0" err="1" smtClean="0">
                <a:latin typeface="Berlin Sans FB" pitchFamily="34" charset="0"/>
              </a:rPr>
              <a:t>sumber-sumber</a:t>
            </a:r>
            <a:r>
              <a:rPr lang="en-GB" sz="3600" dirty="0" smtClean="0">
                <a:latin typeface="Berlin Sans FB" pitchFamily="34" charset="0"/>
              </a:rPr>
              <a:t> </a:t>
            </a:r>
            <a:r>
              <a:rPr lang="en-GB" sz="3600" dirty="0" err="1" smtClean="0">
                <a:latin typeface="Berlin Sans FB" pitchFamily="34" charset="0"/>
              </a:rPr>
              <a:t>bukti</a:t>
            </a:r>
            <a:r>
              <a:rPr lang="en-GB" sz="3600" dirty="0" smtClean="0">
                <a:latin typeface="Berlin Sans FB" pitchFamily="34" charset="0"/>
              </a:rPr>
              <a:t> </a:t>
            </a:r>
            <a:r>
              <a:rPr lang="en-GB" sz="3600" dirty="0" err="1" smtClean="0">
                <a:latin typeface="Berlin Sans FB" pitchFamily="34" charset="0"/>
              </a:rPr>
              <a:t>masuknya</a:t>
            </a:r>
            <a:r>
              <a:rPr lang="en-GB" sz="3600" dirty="0" smtClean="0">
                <a:latin typeface="Berlin Sans FB" pitchFamily="34" charset="0"/>
              </a:rPr>
              <a:t> Islam</a:t>
            </a:r>
          </a:p>
          <a:p>
            <a:r>
              <a:rPr lang="en-GB" sz="3600" dirty="0" err="1" smtClean="0">
                <a:latin typeface="Berlin Sans FB" pitchFamily="34" charset="0"/>
              </a:rPr>
              <a:t>Siswa</a:t>
            </a:r>
            <a:r>
              <a:rPr lang="en-GB" sz="3600" dirty="0" smtClean="0">
                <a:latin typeface="Berlin Sans FB" pitchFamily="34" charset="0"/>
              </a:rPr>
              <a:t> </a:t>
            </a:r>
            <a:r>
              <a:rPr lang="en-GB" sz="3600" dirty="0" err="1" smtClean="0">
                <a:latin typeface="Berlin Sans FB" pitchFamily="34" charset="0"/>
              </a:rPr>
              <a:t>dapat</a:t>
            </a:r>
            <a:r>
              <a:rPr lang="en-GB" sz="3600" dirty="0" smtClean="0">
                <a:latin typeface="Berlin Sans FB" pitchFamily="34" charset="0"/>
              </a:rPr>
              <a:t> </a:t>
            </a:r>
            <a:r>
              <a:rPr lang="en-GB" sz="3600" dirty="0" err="1" smtClean="0">
                <a:latin typeface="Berlin Sans FB" pitchFamily="34" charset="0"/>
              </a:rPr>
              <a:t>memahami</a:t>
            </a:r>
            <a:r>
              <a:rPr lang="en-GB" sz="3600" dirty="0" smtClean="0">
                <a:latin typeface="Berlin Sans FB" pitchFamily="34" charset="0"/>
              </a:rPr>
              <a:t> </a:t>
            </a:r>
            <a:r>
              <a:rPr lang="en-GB" sz="3600" dirty="0" err="1" smtClean="0">
                <a:latin typeface="Berlin Sans FB" pitchFamily="34" charset="0"/>
              </a:rPr>
              <a:t>jalur</a:t>
            </a:r>
            <a:r>
              <a:rPr lang="en-GB" sz="3600" dirty="0" smtClean="0">
                <a:latin typeface="Berlin Sans FB" pitchFamily="34" charset="0"/>
              </a:rPr>
              <a:t> </a:t>
            </a:r>
            <a:r>
              <a:rPr lang="en-GB" sz="3600" dirty="0" err="1" smtClean="0">
                <a:latin typeface="Berlin Sans FB" pitchFamily="34" charset="0"/>
              </a:rPr>
              <a:t>perdagangan</a:t>
            </a:r>
            <a:r>
              <a:rPr lang="en-GB" sz="3600" dirty="0" smtClean="0">
                <a:latin typeface="Berlin Sans FB" pitchFamily="34" charset="0"/>
              </a:rPr>
              <a:t> Islam </a:t>
            </a:r>
            <a:r>
              <a:rPr lang="en-GB" sz="3600" dirty="0" err="1" smtClean="0">
                <a:latin typeface="Berlin Sans FB" pitchFamily="34" charset="0"/>
              </a:rPr>
              <a:t>ke</a:t>
            </a:r>
            <a:r>
              <a:rPr lang="en-GB" sz="3600" dirty="0" smtClean="0">
                <a:latin typeface="Berlin Sans FB" pitchFamily="34" charset="0"/>
              </a:rPr>
              <a:t> Indonesia</a:t>
            </a:r>
          </a:p>
          <a:p>
            <a:endParaRPr lang="en-GB" sz="3600" dirty="0" smtClean="0">
              <a:latin typeface="Berlin Sans FB" pitchFamily="34" charset="0"/>
            </a:endParaRPr>
          </a:p>
          <a:p>
            <a:endParaRPr lang="id-ID" sz="3600" dirty="0">
              <a:latin typeface="Berlin Sans FB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411760" y="0"/>
            <a:ext cx="4881736" cy="810344"/>
          </a:xfrm>
        </p:spPr>
        <p:txBody>
          <a:bodyPr/>
          <a:lstStyle/>
          <a:p>
            <a:r>
              <a:rPr lang="id-ID" b="1" dirty="0" smtClean="0">
                <a:solidFill>
                  <a:sysClr val="windowText" lastClr="000000"/>
                </a:solidFill>
              </a:rPr>
              <a:t>KEMUNCULAN ISLAM</a:t>
            </a:r>
            <a:endParaRPr lang="id-ID" b="1" dirty="0">
              <a:solidFill>
                <a:sysClr val="windowText" lastClr="000000"/>
              </a:solidFill>
            </a:endParaRPr>
          </a:p>
        </p:txBody>
      </p:sp>
      <p:pic>
        <p:nvPicPr>
          <p:cNvPr id="1026" name="Picture 2" descr="https://jakartajeddah.files.wordpress.com/2012/01/peta-saudi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57"/>
          <a:stretch/>
        </p:blipFill>
        <p:spPr bwMode="auto">
          <a:xfrm>
            <a:off x="440638" y="857149"/>
            <a:ext cx="8304857" cy="600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317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mrohrabbani.com/wp-content/uploads/2015/08/e50b8a7db0a152d12b2063cf50c26ff2-612x55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557"/>
          <a:stretch/>
        </p:blipFill>
        <p:spPr bwMode="auto">
          <a:xfrm>
            <a:off x="609489" y="188640"/>
            <a:ext cx="8093319" cy="652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431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nilah Pesona Ka'b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985" y="3594147"/>
            <a:ext cx="4761623" cy="282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khairuddinuad.files.wordpress.com/2011/03/kabah2.jpg?w=62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87"/>
          <a:stretch/>
        </p:blipFill>
        <p:spPr bwMode="auto">
          <a:xfrm>
            <a:off x="5072066" y="3328789"/>
            <a:ext cx="3859793" cy="308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redaktur.alharamnews.com/assets/imgs/posts/masjid-ini-didirikan-karena-ketakwaan_1453720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108" y="404664"/>
            <a:ext cx="4762500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00628" y="1142984"/>
            <a:ext cx="3714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BEBERAPA </a:t>
            </a:r>
          </a:p>
          <a:p>
            <a:r>
              <a:rPr lang="en-GB" sz="2800" dirty="0" smtClean="0"/>
              <a:t>TEMPAT-TEMPAT SUCI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xmlns="" val="324667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chemeClr val="tx1"/>
                </a:solidFill>
                <a:latin typeface="Berlin Sans FB" pitchFamily="34" charset="0"/>
              </a:rPr>
              <a:t>TUGAS! Carilah:</a:t>
            </a:r>
            <a:endParaRPr lang="id-ID" dirty="0">
              <a:solidFill>
                <a:schemeClr val="tx1"/>
              </a:solidFill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d-ID" sz="6000" dirty="0" smtClean="0">
                <a:latin typeface="Berlin Sans FB" pitchFamily="34" charset="0"/>
              </a:rPr>
              <a:t>Sumber</a:t>
            </a:r>
            <a:r>
              <a:rPr lang="en-GB" sz="6000" dirty="0" smtClean="0">
                <a:latin typeface="Berlin Sans FB" pitchFamily="34" charset="0"/>
              </a:rPr>
              <a:t>-</a:t>
            </a:r>
            <a:r>
              <a:rPr lang="en-GB" sz="6000" dirty="0" err="1" smtClean="0">
                <a:latin typeface="Berlin Sans FB" pitchFamily="34" charset="0"/>
              </a:rPr>
              <a:t>sumber</a:t>
            </a:r>
            <a:r>
              <a:rPr lang="en-GB" sz="6000" dirty="0" smtClean="0">
                <a:latin typeface="Berlin Sans FB" pitchFamily="34" charset="0"/>
              </a:rPr>
              <a:t>/</a:t>
            </a:r>
            <a:r>
              <a:rPr lang="en-GB" sz="6000" dirty="0" err="1" smtClean="0">
                <a:latin typeface="Berlin Sans FB" pitchFamily="34" charset="0"/>
              </a:rPr>
              <a:t>bukti</a:t>
            </a:r>
            <a:r>
              <a:rPr lang="id-ID" sz="6000" dirty="0" smtClean="0">
                <a:latin typeface="Berlin Sans FB" pitchFamily="34" charset="0"/>
              </a:rPr>
              <a:t> masuknya Islam</a:t>
            </a:r>
            <a:r>
              <a:rPr lang="en-GB" sz="6000" dirty="0" smtClean="0">
                <a:latin typeface="Berlin Sans FB" pitchFamily="34" charset="0"/>
              </a:rPr>
              <a:t> (</a:t>
            </a:r>
            <a:r>
              <a:rPr lang="en-GB" sz="6000" dirty="0" err="1" smtClean="0">
                <a:latin typeface="Berlin Sans FB" pitchFamily="34" charset="0"/>
              </a:rPr>
              <a:t>ada</a:t>
            </a:r>
            <a:r>
              <a:rPr lang="en-GB" sz="6000" dirty="0" smtClean="0">
                <a:latin typeface="Berlin Sans FB" pitchFamily="34" charset="0"/>
              </a:rPr>
              <a:t> </a:t>
            </a:r>
            <a:r>
              <a:rPr lang="en-GB" sz="6000" dirty="0" err="1" smtClean="0">
                <a:latin typeface="Berlin Sans FB" pitchFamily="34" charset="0"/>
              </a:rPr>
              <a:t>sumber</a:t>
            </a:r>
            <a:r>
              <a:rPr lang="en-GB" sz="6000" dirty="0" smtClean="0">
                <a:latin typeface="Berlin Sans FB" pitchFamily="34" charset="0"/>
              </a:rPr>
              <a:t> </a:t>
            </a:r>
            <a:r>
              <a:rPr lang="en-GB" sz="6000" dirty="0" err="1" smtClean="0">
                <a:latin typeface="Berlin Sans FB" pitchFamily="34" charset="0"/>
              </a:rPr>
              <a:t>dari</a:t>
            </a:r>
            <a:r>
              <a:rPr lang="en-GB" sz="6000" dirty="0" smtClean="0">
                <a:latin typeface="Berlin Sans FB" pitchFamily="34" charset="0"/>
              </a:rPr>
              <a:t> </a:t>
            </a:r>
            <a:r>
              <a:rPr lang="en-GB" sz="6000" dirty="0" err="1" smtClean="0">
                <a:latin typeface="Berlin Sans FB" pitchFamily="34" charset="0"/>
              </a:rPr>
              <a:t>luar</a:t>
            </a:r>
            <a:r>
              <a:rPr lang="en-GB" sz="6000" dirty="0" smtClean="0">
                <a:latin typeface="Berlin Sans FB" pitchFamily="34" charset="0"/>
              </a:rPr>
              <a:t> </a:t>
            </a:r>
            <a:r>
              <a:rPr lang="en-GB" sz="6000" dirty="0" err="1" smtClean="0">
                <a:latin typeface="Berlin Sans FB" pitchFamily="34" charset="0"/>
              </a:rPr>
              <a:t>negeri</a:t>
            </a:r>
            <a:r>
              <a:rPr lang="en-GB" sz="6000" dirty="0" smtClean="0">
                <a:latin typeface="Berlin Sans FB" pitchFamily="34" charset="0"/>
              </a:rPr>
              <a:t> </a:t>
            </a:r>
            <a:r>
              <a:rPr lang="en-GB" sz="6000" dirty="0" err="1" smtClean="0">
                <a:latin typeface="Berlin Sans FB" pitchFamily="34" charset="0"/>
              </a:rPr>
              <a:t>dan</a:t>
            </a:r>
            <a:r>
              <a:rPr lang="en-GB" sz="6000" dirty="0" smtClean="0">
                <a:latin typeface="Berlin Sans FB" pitchFamily="34" charset="0"/>
              </a:rPr>
              <a:t> </a:t>
            </a:r>
            <a:r>
              <a:rPr lang="en-GB" sz="6000" dirty="0" err="1" smtClean="0">
                <a:latin typeface="Berlin Sans FB" pitchFamily="34" charset="0"/>
              </a:rPr>
              <a:t>dalam</a:t>
            </a:r>
            <a:r>
              <a:rPr lang="en-GB" sz="6000" dirty="0" smtClean="0">
                <a:latin typeface="Berlin Sans FB" pitchFamily="34" charset="0"/>
              </a:rPr>
              <a:t> </a:t>
            </a:r>
            <a:r>
              <a:rPr lang="en-GB" sz="6000" dirty="0" err="1" smtClean="0">
                <a:latin typeface="Berlin Sans FB" pitchFamily="34" charset="0"/>
              </a:rPr>
              <a:t>negeri</a:t>
            </a:r>
            <a:r>
              <a:rPr lang="en-GB" sz="6000" dirty="0" smtClean="0">
                <a:latin typeface="Berlin Sans FB" pitchFamily="34" charset="0"/>
              </a:rPr>
              <a:t>)</a:t>
            </a:r>
          </a:p>
          <a:p>
            <a:r>
              <a:rPr lang="id-ID" sz="6000" dirty="0" smtClean="0">
                <a:latin typeface="Berlin Sans FB" pitchFamily="34" charset="0"/>
              </a:rPr>
              <a:t>Jalur perdagangan/persebaran Islam</a:t>
            </a:r>
            <a:endParaRPr lang="en-GB" sz="6000" dirty="0" smtClean="0">
              <a:latin typeface="Berlin Sans FB" pitchFamily="34" charset="0"/>
            </a:endParaRPr>
          </a:p>
          <a:p>
            <a:r>
              <a:rPr lang="en-GB" sz="6000" dirty="0" err="1" smtClean="0">
                <a:latin typeface="Berlin Sans FB" pitchFamily="34" charset="0"/>
              </a:rPr>
              <a:t>Carilah</a:t>
            </a:r>
            <a:r>
              <a:rPr lang="en-GB" sz="6000" dirty="0" smtClean="0">
                <a:latin typeface="Berlin Sans FB" pitchFamily="34" charset="0"/>
              </a:rPr>
              <a:t> </a:t>
            </a:r>
            <a:r>
              <a:rPr lang="en-GB" sz="6000" dirty="0" err="1" smtClean="0">
                <a:latin typeface="Berlin Sans FB" pitchFamily="34" charset="0"/>
              </a:rPr>
              <a:t>dari</a:t>
            </a:r>
            <a:r>
              <a:rPr lang="en-GB" sz="6000" dirty="0" smtClean="0">
                <a:latin typeface="Berlin Sans FB" pitchFamily="34" charset="0"/>
              </a:rPr>
              <a:t> </a:t>
            </a:r>
            <a:r>
              <a:rPr lang="en-GB" sz="6000" dirty="0" err="1" smtClean="0">
                <a:latin typeface="Berlin Sans FB" pitchFamily="34" charset="0"/>
              </a:rPr>
              <a:t>berbagai</a:t>
            </a:r>
            <a:r>
              <a:rPr lang="en-GB" sz="6000" dirty="0" smtClean="0">
                <a:latin typeface="Berlin Sans FB" pitchFamily="34" charset="0"/>
              </a:rPr>
              <a:t> </a:t>
            </a:r>
            <a:r>
              <a:rPr lang="en-GB" sz="6000" dirty="0" err="1" smtClean="0">
                <a:latin typeface="Berlin Sans FB" pitchFamily="34" charset="0"/>
              </a:rPr>
              <a:t>sumber</a:t>
            </a:r>
            <a:r>
              <a:rPr lang="en-GB" sz="6000" dirty="0" smtClean="0">
                <a:latin typeface="Berlin Sans FB" pitchFamily="34" charset="0"/>
              </a:rPr>
              <a:t> </a:t>
            </a:r>
            <a:r>
              <a:rPr lang="en-GB" sz="6000" dirty="0" err="1" smtClean="0">
                <a:latin typeface="Berlin Sans FB" pitchFamily="34" charset="0"/>
              </a:rPr>
              <a:t>belajar</a:t>
            </a:r>
            <a:r>
              <a:rPr lang="en-GB" sz="6000" dirty="0" smtClean="0">
                <a:latin typeface="Berlin Sans FB" pitchFamily="34" charset="0"/>
              </a:rPr>
              <a:t> yang </a:t>
            </a:r>
            <a:r>
              <a:rPr lang="en-GB" sz="6000" dirty="0" err="1" smtClean="0">
                <a:latin typeface="Berlin Sans FB" pitchFamily="34" charset="0"/>
              </a:rPr>
              <a:t>relevan</a:t>
            </a:r>
            <a:endParaRPr lang="id-ID" sz="6000" dirty="0" smtClean="0">
              <a:latin typeface="Berlin Sans FB" pitchFamily="34" charset="0"/>
            </a:endParaRPr>
          </a:p>
          <a:p>
            <a:endParaRPr lang="id-ID" sz="6000" dirty="0" smtClean="0">
              <a:latin typeface="Berlin Sans FB" pitchFamily="34" charset="0"/>
            </a:endParaRPr>
          </a:p>
          <a:p>
            <a:endParaRPr lang="id-ID" sz="6000" dirty="0" smtClean="0">
              <a:latin typeface="Berlin Sans FB" pitchFamily="34" charset="0"/>
            </a:endParaRPr>
          </a:p>
          <a:p>
            <a:endParaRPr lang="id-ID" sz="6000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150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Berlin Sans FB" pitchFamily="34" charset="0"/>
              </a:rPr>
              <a:t>SUMBER DARI LUAR NEGERI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………..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……….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……….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……….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415793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u="sng" dirty="0" smtClean="0">
                <a:solidFill>
                  <a:schemeClr val="tx1"/>
                </a:solidFill>
                <a:latin typeface="Berlin Sans FB" pitchFamily="34" charset="0"/>
              </a:rPr>
              <a:t>SUMBER/BUKTI </a:t>
            </a:r>
            <a:r>
              <a:rPr lang="id-ID" u="sng" dirty="0" smtClean="0">
                <a:solidFill>
                  <a:schemeClr val="tx1"/>
                </a:solidFill>
                <a:latin typeface="Berlin Sans FB" pitchFamily="34" charset="0"/>
              </a:rPr>
              <a:t> </a:t>
            </a:r>
            <a:r>
              <a:rPr lang="en-GB" u="sng" dirty="0" smtClean="0">
                <a:solidFill>
                  <a:schemeClr val="tx1"/>
                </a:solidFill>
                <a:latin typeface="Berlin Sans FB" pitchFamily="34" charset="0"/>
              </a:rPr>
              <a:t>DARI </a:t>
            </a:r>
            <a:r>
              <a:rPr lang="id-ID" u="sng" dirty="0" smtClean="0">
                <a:solidFill>
                  <a:schemeClr val="tx1"/>
                </a:solidFill>
                <a:latin typeface="Berlin Sans FB" pitchFamily="34" charset="0"/>
              </a:rPr>
              <a:t>DALAM NEGERI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…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…..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…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…..</a:t>
            </a:r>
          </a:p>
          <a:p>
            <a:endParaRPr lang="en-GB" dirty="0" smtClean="0"/>
          </a:p>
          <a:p>
            <a:pPr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240614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16632"/>
            <a:ext cx="8929718" cy="1143000"/>
          </a:xfrm>
        </p:spPr>
        <p:txBody>
          <a:bodyPr>
            <a:normAutofit/>
          </a:bodyPr>
          <a:lstStyle/>
          <a:p>
            <a:r>
              <a:rPr lang="en-GB" sz="3200" dirty="0" err="1" smtClean="0">
                <a:solidFill>
                  <a:schemeClr val="tx1"/>
                </a:solidFill>
                <a:latin typeface="Berlin Sans FB" pitchFamily="34" charset="0"/>
              </a:rPr>
              <a:t>Pahamilah</a:t>
            </a:r>
            <a:r>
              <a:rPr lang="en-GB" sz="3200" dirty="0" smtClean="0">
                <a:solidFill>
                  <a:schemeClr val="tx1"/>
                </a:solidFill>
                <a:latin typeface="Berlin Sans FB" pitchFamily="34" charset="0"/>
              </a:rPr>
              <a:t> </a:t>
            </a:r>
            <a:r>
              <a:rPr lang="id-ID" sz="3200" dirty="0" smtClean="0">
                <a:solidFill>
                  <a:schemeClr val="tx1"/>
                </a:solidFill>
                <a:latin typeface="Berlin Sans FB" pitchFamily="34" charset="0"/>
              </a:rPr>
              <a:t>Jalur Perdagangan Islam ke Indonesia</a:t>
            </a:r>
            <a:endParaRPr lang="id-ID" sz="3200" dirty="0">
              <a:solidFill>
                <a:schemeClr val="tx1"/>
              </a:solidFill>
              <a:latin typeface="Berlin Sans FB" pitchFamily="34" charset="0"/>
            </a:endParaRPr>
          </a:p>
        </p:txBody>
      </p:sp>
      <p:pic>
        <p:nvPicPr>
          <p:cNvPr id="6146" name="Picture 2" descr="http://4.bp.blogspot.com/-5uxcVTCZjGU/VqJNS_A-LTI/AAAAAAAADP8/cYasUp4AT74/s1600/peta%2BJalur%2Bperdagang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28411"/>
            <a:ext cx="7800801" cy="511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0890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403</TotalTime>
  <Words>93</Words>
  <Application>Microsoft Office PowerPoint</Application>
  <PresentationFormat>On-screen Show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Equity</vt:lpstr>
      <vt:lpstr>Selamat Datang di dunia SEJARAH</vt:lpstr>
      <vt:lpstr>Tujuan Pembelajaran</vt:lpstr>
      <vt:lpstr>KEMUNCULAN ISLAM</vt:lpstr>
      <vt:lpstr>Slide 4</vt:lpstr>
      <vt:lpstr>Slide 5</vt:lpstr>
      <vt:lpstr>TUGAS! Carilah:</vt:lpstr>
      <vt:lpstr>SUMBER DARI LUAR NEGERI</vt:lpstr>
      <vt:lpstr>SUMBER/BUKTI  DARI DALAM NEGERI</vt:lpstr>
      <vt:lpstr>Pahamilah Jalur Perdagangan Islam ke Indonesia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Selamat Datang di dunia SEJARAH</dc:title>
  <dc:creator>ASUS NET</dc:creator>
  <cp:lastModifiedBy>Bernadektus kus</cp:lastModifiedBy>
  <cp:revision>23</cp:revision>
  <dcterms:created xsi:type="dcterms:W3CDTF">2016-04-04T12:34:15Z</dcterms:created>
  <dcterms:modified xsi:type="dcterms:W3CDTF">2020-04-05T16:18:15Z</dcterms:modified>
</cp:coreProperties>
</file>