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Kurva Permintaan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20080"/>
        <c:axId val="60769872"/>
      </c:lineChart>
      <c:dateAx>
        <c:axId val="6022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69872"/>
        <c:crosses val="autoZero"/>
        <c:auto val="0"/>
        <c:lblOffset val="100"/>
        <c:baseTimeUnit val="days"/>
      </c:dateAx>
      <c:valAx>
        <c:axId val="6076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2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9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2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8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1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93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4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7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2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A13F-17AC-473E-965A-10A829FC363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E79E-B888-46CD-9439-5AB64A0B9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00" y="2247899"/>
            <a:ext cx="10731500" cy="10842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dobe Garamond Pro Bold" panose="02020702060506020403" pitchFamily="18" charset="0"/>
              </a:rPr>
              <a:t>PERMINTAAN</a:t>
            </a:r>
            <a:endParaRPr lang="en-GB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34925"/>
            <a:ext cx="10515600" cy="777875"/>
          </a:xfrm>
        </p:spPr>
        <p:txBody>
          <a:bodyPr>
            <a:normAutofit/>
          </a:bodyPr>
          <a:lstStyle/>
          <a:p>
            <a:pPr marL="533400" indent="-533400">
              <a:buFont typeface="+mj-lt"/>
              <a:buAutoNum type="alphaUcPeriod"/>
            </a:pPr>
            <a:r>
              <a:rPr lang="en-GB" sz="3200" b="1" dirty="0" smtClean="0">
                <a:latin typeface="Adobe Garamond Pro Bold" panose="02020702060506020403" pitchFamily="18" charset="0"/>
              </a:rPr>
              <a:t>PERMINTAAN (DEMAND)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720724"/>
            <a:ext cx="11455400" cy="6137275"/>
          </a:xfrm>
        </p:spPr>
        <p:txBody>
          <a:bodyPr>
            <a:noAutofit/>
          </a:bodyPr>
          <a:lstStyle/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Pengertian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dibeli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konsumen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pada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berbagai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kemungkinan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dalam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jangka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waktu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tertentu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dengan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asumsi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i="1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ceteris paribus.</a:t>
            </a:r>
            <a:endParaRPr lang="en-GB" sz="2500" dirty="0" smtClean="0">
              <a:latin typeface="Goudy Old Style" panose="02020502050305020303" pitchFamily="18" charset="0"/>
              <a:cs typeface="Adobe Devanagari" panose="02040503050201020203" pitchFamily="18" charset="0"/>
            </a:endParaRPr>
          </a:p>
          <a:p>
            <a:pPr algn="just"/>
            <a:r>
              <a:rPr lang="en-GB" sz="2500" i="1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Ceteris paribus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adalah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keadaan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saat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hal-hal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atau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lain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mempengaruhi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dianggap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tidak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berubah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Faktor-faktor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mempengaruhi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pendapatan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pendapatan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kemampuan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untuk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membeli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melakukan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penduduk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penduduk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membuat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Intensitas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kebutuhan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tinggi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intensitas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keseringan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dalam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melakukan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kegiatan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konsumsi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tertentu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tinggi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Selera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selera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tertentu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bertambah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533400" indent="-355600" algn="just">
              <a:buFont typeface="+mj-lt"/>
              <a:buAutoNum type="arabicParenR"/>
            </a:pPr>
            <a:endParaRPr lang="en-GB" sz="2500" dirty="0">
              <a:latin typeface="Goudy Old Style" panose="020205020503050203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324"/>
            <a:ext cx="12014200" cy="6696075"/>
          </a:xfrm>
        </p:spPr>
        <p:txBody>
          <a:bodyPr>
            <a:normAutofit/>
          </a:bodyPr>
          <a:lstStyle/>
          <a:p>
            <a:pPr marL="715963" indent="-365125">
              <a:buFont typeface="+mj-lt"/>
              <a:buAutoNum type="arabicParenR" startAt="5"/>
            </a:pP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Harapan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Hal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ini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didukung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dengan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pendapatan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dimiliki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oleh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orang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pendapatan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seseorang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semakin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tinggi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membuat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harapan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masyarakat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terhadap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tertentu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meningkat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marL="0" indent="0">
              <a:buNone/>
            </a:pPr>
            <a:endParaRPr lang="en-GB" sz="2500" dirty="0" smtClean="0">
              <a:latin typeface="Goudy Old Style" panose="02020502050305020303" pitchFamily="18" charset="0"/>
            </a:endParaRPr>
          </a:p>
          <a:p>
            <a:r>
              <a:rPr lang="en-GB" sz="2500" dirty="0" err="1" smtClean="0">
                <a:latin typeface="Goudy Old Style" panose="02020502050305020303" pitchFamily="18" charset="0"/>
              </a:rPr>
              <a:t>Hukum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</a:rPr>
              <a:t>: </a:t>
            </a:r>
          </a:p>
          <a:p>
            <a:pPr marL="533400" indent="-355600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</a:rPr>
              <a:t>diminta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turun</a:t>
            </a:r>
            <a:r>
              <a:rPr lang="en-GB" sz="2500" dirty="0" smtClean="0">
                <a:latin typeface="Goudy Old Style" panose="02020502050305020303" pitchFamily="18" charset="0"/>
              </a:rPr>
              <a:t>.</a:t>
            </a:r>
          </a:p>
          <a:p>
            <a:pPr marL="533400" indent="-355600">
              <a:buFont typeface="+mj-lt"/>
              <a:buAutoNum type="arabicParenR"/>
            </a:pPr>
            <a:r>
              <a:rPr lang="en-GB" sz="2500" dirty="0" err="1" smtClean="0">
                <a:latin typeface="Goudy Old Style" panose="02020502050305020303" pitchFamily="18" charset="0"/>
              </a:rPr>
              <a:t>Jika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turun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maka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</a:rPr>
              <a:t>/</a:t>
            </a:r>
            <a:r>
              <a:rPr lang="en-GB" sz="2500" dirty="0" err="1" smtClean="0">
                <a:latin typeface="Goudy Old Style" panose="02020502050305020303" pitchFamily="18" charset="0"/>
              </a:rPr>
              <a:t>jasa</a:t>
            </a:r>
            <a:r>
              <a:rPr lang="en-GB" sz="2500" dirty="0" smtClean="0">
                <a:latin typeface="Goudy Old Style" panose="020205020503050203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</a:rPr>
              <a:t>diminta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akan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</a:rPr>
              <a:t>naik</a:t>
            </a:r>
            <a:r>
              <a:rPr lang="en-GB" sz="2500" dirty="0" smtClean="0">
                <a:latin typeface="Goudy Old Style" panose="02020502050305020303" pitchFamily="18" charset="0"/>
              </a:rPr>
              <a:t>.</a:t>
            </a:r>
          </a:p>
          <a:p>
            <a:pPr marL="266700" indent="-266700"/>
            <a:r>
              <a:rPr lang="en-GB" sz="2500" dirty="0" err="1" smtClean="0">
                <a:latin typeface="Goudy Old Style" panose="02020502050305020303" pitchFamily="18" charset="0"/>
              </a:rPr>
              <a:t>Kurva</a:t>
            </a:r>
            <a:r>
              <a:rPr lang="en-GB" sz="2500" dirty="0" smtClean="0">
                <a:latin typeface="Goudy Old Style" panose="02020502050305020303" pitchFamily="18" charset="0"/>
              </a:rPr>
              <a:t> </a:t>
            </a:r>
            <a:r>
              <a:rPr lang="en-GB" sz="2500" dirty="0" err="1">
                <a:latin typeface="Goudy Old Style" panose="02020502050305020303" pitchFamily="18" charset="0"/>
              </a:rPr>
              <a:t>P</a:t>
            </a:r>
            <a:r>
              <a:rPr lang="en-GB" sz="2500" dirty="0" err="1" smtClean="0">
                <a:latin typeface="Goudy Old Style" panose="02020502050305020303" pitchFamily="18" charset="0"/>
              </a:rPr>
              <a:t>ermintaan</a:t>
            </a:r>
            <a:r>
              <a:rPr lang="en-GB" sz="2500" dirty="0" smtClean="0">
                <a:latin typeface="Goudy Old Style" panose="02020502050305020303" pitchFamily="18" charset="0"/>
              </a:rPr>
              <a:t>:</a:t>
            </a:r>
          </a:p>
          <a:p>
            <a:pPr marL="266700" indent="0">
              <a:buNone/>
            </a:pPr>
            <a:endParaRPr lang="en-GB" sz="2500" dirty="0">
              <a:latin typeface="Goudy Old Style" panose="020205020503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41680" y="3922792"/>
          <a:ext cx="3281680" cy="2494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34814"/>
                <a:gridCol w="2046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Harga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(Price)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Jumlah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Permintaan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Barang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(Quantity)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1.000,-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2.000,-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3.000,-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4.000,-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5"/>
                          </a:solidFill>
                        </a:rPr>
                        <a:t>Rp</a:t>
                      </a:r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 5.000,-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/>
          </p:nvPr>
        </p:nvGraphicFramePr>
        <p:xfrm>
          <a:off x="4480560" y="3540759"/>
          <a:ext cx="5501640" cy="321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404360" y="353568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 (Price)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9875520" y="6278880"/>
            <a:ext cx="138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 (Quantity)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071360" y="4800600"/>
            <a:ext cx="170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(Demand)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4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92200" y="34925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 smtClean="0">
                <a:latin typeface="Adobe Garamond Pro Bold" panose="02020702060506020403" pitchFamily="18" charset="0"/>
              </a:rPr>
              <a:t>EVALUASI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000" y="720724"/>
            <a:ext cx="11455400" cy="6137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/>
              <a:t>JAKARTA, KOMPAS.com - </a:t>
            </a:r>
            <a:r>
              <a:rPr lang="en-GB" sz="2400" dirty="0" err="1"/>
              <a:t>Menteri</a:t>
            </a:r>
            <a:r>
              <a:rPr lang="en-GB" sz="2400" dirty="0"/>
              <a:t> </a:t>
            </a:r>
            <a:r>
              <a:rPr lang="en-GB" sz="2400" dirty="0" err="1"/>
              <a:t>Pertanian</a:t>
            </a:r>
            <a:r>
              <a:rPr lang="en-GB" sz="2400" dirty="0"/>
              <a:t> </a:t>
            </a:r>
            <a:r>
              <a:rPr lang="en-GB" sz="2400" dirty="0" err="1"/>
              <a:t>Syahrul</a:t>
            </a:r>
            <a:r>
              <a:rPr lang="en-GB" sz="2400" dirty="0"/>
              <a:t> </a:t>
            </a:r>
            <a:r>
              <a:rPr lang="en-GB" sz="2400" dirty="0" err="1"/>
              <a:t>Yasin</a:t>
            </a:r>
            <a:r>
              <a:rPr lang="en-GB" sz="2400" dirty="0"/>
              <a:t> </a:t>
            </a:r>
            <a:r>
              <a:rPr lang="en-GB" sz="2400" dirty="0" err="1"/>
              <a:t>Limpo</a:t>
            </a:r>
            <a:r>
              <a:rPr lang="en-GB" sz="2400" dirty="0"/>
              <a:t> </a:t>
            </a:r>
            <a:r>
              <a:rPr lang="en-GB" sz="2400" dirty="0" err="1"/>
              <a:t>mengatakan</a:t>
            </a:r>
            <a:r>
              <a:rPr lang="en-GB" sz="2400" dirty="0"/>
              <a:t> </a:t>
            </a:r>
            <a:r>
              <a:rPr lang="en-GB" sz="2400" dirty="0" err="1"/>
              <a:t>saat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Indonesia </a:t>
            </a:r>
            <a:r>
              <a:rPr lang="en-GB" sz="2400" dirty="0" err="1"/>
              <a:t>masih</a:t>
            </a:r>
            <a:r>
              <a:rPr lang="en-GB" sz="2400" dirty="0"/>
              <a:t> </a:t>
            </a:r>
            <a:r>
              <a:rPr lang="en-GB" sz="2400" dirty="0" err="1"/>
              <a:t>membutuhkan</a:t>
            </a:r>
            <a:r>
              <a:rPr lang="en-GB" sz="2400" dirty="0"/>
              <a:t> </a:t>
            </a:r>
            <a:r>
              <a:rPr lang="en-GB" sz="2400" dirty="0" err="1"/>
              <a:t>impor</a:t>
            </a:r>
            <a:r>
              <a:rPr lang="en-GB" sz="2400" dirty="0"/>
              <a:t> 300.000 ton </a:t>
            </a:r>
            <a:r>
              <a:rPr lang="en-GB" sz="2400" dirty="0" err="1"/>
              <a:t>daging</a:t>
            </a:r>
            <a:r>
              <a:rPr lang="en-GB" sz="2400" dirty="0"/>
              <a:t> </a:t>
            </a:r>
            <a:r>
              <a:rPr lang="en-GB" sz="2400" dirty="0" err="1"/>
              <a:t>sapi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memenuhi</a:t>
            </a:r>
            <a:r>
              <a:rPr lang="en-GB" sz="2400" dirty="0"/>
              <a:t> </a:t>
            </a:r>
            <a:r>
              <a:rPr lang="en-GB" sz="2400" dirty="0" err="1"/>
              <a:t>kebutuhan</a:t>
            </a:r>
            <a:r>
              <a:rPr lang="en-GB" sz="2400" dirty="0"/>
              <a:t> </a:t>
            </a:r>
            <a:r>
              <a:rPr lang="en-GB" sz="2400" dirty="0" err="1"/>
              <a:t>daging</a:t>
            </a:r>
            <a:r>
              <a:rPr lang="en-GB" sz="2400" dirty="0"/>
              <a:t> </a:t>
            </a:r>
            <a:r>
              <a:rPr lang="en-GB" sz="2400" dirty="0" err="1"/>
              <a:t>sapi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. </a:t>
            </a:r>
            <a:r>
              <a:rPr lang="en-GB" sz="2400" dirty="0" err="1"/>
              <a:t>Sampai</a:t>
            </a:r>
            <a:r>
              <a:rPr lang="en-GB" sz="2400" dirty="0"/>
              <a:t> </a:t>
            </a:r>
            <a:r>
              <a:rPr lang="en-GB" sz="2400" dirty="0" err="1"/>
              <a:t>saat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Syahrul</a:t>
            </a:r>
            <a:r>
              <a:rPr lang="en-GB" sz="2400" dirty="0"/>
              <a:t> </a:t>
            </a:r>
            <a:r>
              <a:rPr lang="en-GB" sz="2400" dirty="0" err="1"/>
              <a:t>mengatakan</a:t>
            </a:r>
            <a:r>
              <a:rPr lang="en-GB" sz="2400" dirty="0"/>
              <a:t> </a:t>
            </a:r>
            <a:r>
              <a:rPr lang="en-GB" sz="2400" dirty="0" err="1"/>
              <a:t>kebutuhan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Indonesia per </a:t>
            </a:r>
            <a:r>
              <a:rPr lang="en-GB" sz="2400" dirty="0" err="1"/>
              <a:t>tahun</a:t>
            </a:r>
            <a:r>
              <a:rPr lang="en-GB" sz="2400" dirty="0"/>
              <a:t> 2020 </a:t>
            </a:r>
            <a:r>
              <a:rPr lang="en-GB" sz="2400" dirty="0" err="1"/>
              <a:t>membutuhkan</a:t>
            </a:r>
            <a:r>
              <a:rPr lang="en-GB" sz="2400" dirty="0"/>
              <a:t> </a:t>
            </a:r>
            <a:r>
              <a:rPr lang="en-GB" sz="2400" dirty="0" err="1"/>
              <a:t>sekitar</a:t>
            </a:r>
            <a:r>
              <a:rPr lang="en-GB" sz="2400" dirty="0"/>
              <a:t> 700.000 ton </a:t>
            </a:r>
            <a:r>
              <a:rPr lang="en-GB" sz="2400" dirty="0" err="1"/>
              <a:t>daging</a:t>
            </a:r>
            <a:r>
              <a:rPr lang="en-GB" sz="2400" dirty="0"/>
              <a:t> </a:t>
            </a:r>
            <a:r>
              <a:rPr lang="en-GB" sz="2400" dirty="0" err="1"/>
              <a:t>sapi</a:t>
            </a:r>
            <a:r>
              <a:rPr lang="en-GB" sz="2400" dirty="0"/>
              <a:t>, </a:t>
            </a:r>
            <a:r>
              <a:rPr lang="en-GB" sz="2400" dirty="0" err="1"/>
              <a:t>namun</a:t>
            </a:r>
            <a:r>
              <a:rPr lang="en-GB" sz="2400" dirty="0"/>
              <a:t> </a:t>
            </a:r>
            <a:r>
              <a:rPr lang="en-GB" sz="2400" dirty="0" err="1"/>
              <a:t>produksi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negeri</a:t>
            </a:r>
            <a:r>
              <a:rPr lang="en-GB" sz="2400" dirty="0"/>
              <a:t> </a:t>
            </a:r>
            <a:r>
              <a:rPr lang="en-GB" sz="2400" dirty="0" err="1"/>
              <a:t>hanya</a:t>
            </a:r>
            <a:r>
              <a:rPr lang="en-GB" sz="2400" dirty="0"/>
              <a:t> </a:t>
            </a:r>
            <a:r>
              <a:rPr lang="en-GB" sz="2400" dirty="0" err="1"/>
              <a:t>mampu</a:t>
            </a:r>
            <a:r>
              <a:rPr lang="en-GB" sz="2400" dirty="0"/>
              <a:t> </a:t>
            </a:r>
            <a:r>
              <a:rPr lang="en-GB" sz="2400" dirty="0" err="1"/>
              <a:t>menutupi</a:t>
            </a:r>
            <a:r>
              <a:rPr lang="en-GB" sz="2400" dirty="0"/>
              <a:t> </a:t>
            </a:r>
            <a:r>
              <a:rPr lang="en-GB" sz="2400" dirty="0" err="1"/>
              <a:t>sampai</a:t>
            </a:r>
            <a:r>
              <a:rPr lang="en-GB" sz="2400" dirty="0"/>
              <a:t> 400.000 ton. "</a:t>
            </a:r>
            <a:r>
              <a:rPr lang="en-GB" sz="2400" dirty="0" err="1"/>
              <a:t>Kekurangan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segera</a:t>
            </a:r>
            <a:r>
              <a:rPr lang="en-GB" sz="2400" dirty="0"/>
              <a:t> </a:t>
            </a:r>
            <a:r>
              <a:rPr lang="en-GB" sz="2400" dirty="0" err="1"/>
              <a:t>intervensi</a:t>
            </a:r>
            <a:r>
              <a:rPr lang="en-GB" sz="2400" dirty="0"/>
              <a:t> </a:t>
            </a:r>
            <a:r>
              <a:rPr lang="en-GB" sz="2400" dirty="0" err="1"/>
              <a:t>karena</a:t>
            </a:r>
            <a:r>
              <a:rPr lang="en-GB" sz="2400" dirty="0"/>
              <a:t> </a:t>
            </a:r>
            <a:r>
              <a:rPr lang="en-GB" sz="2400" dirty="0" err="1"/>
              <a:t>Presiden</a:t>
            </a:r>
            <a:r>
              <a:rPr lang="en-GB" sz="2400" dirty="0"/>
              <a:t> </a:t>
            </a:r>
            <a:r>
              <a:rPr lang="en-GB" sz="2400" dirty="0" err="1"/>
              <a:t>sudah</a:t>
            </a:r>
            <a:r>
              <a:rPr lang="en-GB" sz="2400" dirty="0"/>
              <a:t> </a:t>
            </a:r>
            <a:r>
              <a:rPr lang="en-GB" sz="2400" dirty="0" err="1"/>
              <a:t>perintahkan</a:t>
            </a:r>
            <a:r>
              <a:rPr lang="en-GB" sz="2400" dirty="0"/>
              <a:t> </a:t>
            </a:r>
            <a:r>
              <a:rPr lang="en-GB" sz="2400" dirty="0" err="1"/>
              <a:t>makanya</a:t>
            </a:r>
            <a:r>
              <a:rPr lang="en-GB" sz="2400" dirty="0"/>
              <a:t> </a:t>
            </a:r>
            <a:r>
              <a:rPr lang="en-GB" sz="2400" dirty="0" err="1"/>
              <a:t>sedang</a:t>
            </a:r>
            <a:r>
              <a:rPr lang="en-GB" sz="2400" dirty="0"/>
              <a:t> </a:t>
            </a:r>
            <a:r>
              <a:rPr lang="en-GB" sz="2400" dirty="0" err="1"/>
              <a:t>kita</a:t>
            </a:r>
            <a:r>
              <a:rPr lang="en-GB" sz="2400" dirty="0"/>
              <a:t> </a:t>
            </a:r>
            <a:r>
              <a:rPr lang="en-GB" sz="2400" dirty="0" err="1"/>
              <a:t>persiapkan</a:t>
            </a:r>
            <a:r>
              <a:rPr lang="en-GB" sz="2400" dirty="0"/>
              <a:t>," </a:t>
            </a:r>
            <a:r>
              <a:rPr lang="en-GB" sz="2400" dirty="0" err="1"/>
              <a:t>ucapnya</a:t>
            </a:r>
            <a:r>
              <a:rPr lang="en-GB" sz="2400" dirty="0"/>
              <a:t> di Grand Ballroom </a:t>
            </a:r>
            <a:r>
              <a:rPr lang="en-GB" sz="2400" dirty="0" err="1"/>
              <a:t>Kempinski</a:t>
            </a:r>
            <a:r>
              <a:rPr lang="en-GB" sz="2400" dirty="0"/>
              <a:t>, </a:t>
            </a:r>
            <a:r>
              <a:rPr lang="en-GB" sz="2400" dirty="0" err="1"/>
              <a:t>Kamis</a:t>
            </a:r>
            <a:r>
              <a:rPr lang="en-GB" sz="2400" dirty="0"/>
              <a:t> (30/1/2020</a:t>
            </a:r>
            <a:r>
              <a:rPr lang="en-GB" sz="2400" dirty="0" smtClean="0"/>
              <a:t>).</a:t>
            </a:r>
          </a:p>
          <a:p>
            <a:pPr marL="0" indent="0" algn="just">
              <a:buNone/>
            </a:pPr>
            <a:endParaRPr lang="en-GB" sz="2400" dirty="0">
              <a:latin typeface="Goudy Old Style" panose="02020502050305020303" pitchFamily="18" charset="0"/>
              <a:cs typeface="Adobe Devanagari" panose="02040503050201020203" pitchFamily="18" charset="0"/>
            </a:endParaRPr>
          </a:p>
          <a:p>
            <a:pPr marL="0" indent="0" algn="just">
              <a:buNone/>
            </a:pPr>
            <a:r>
              <a:rPr lang="en-GB" sz="24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Soal</a:t>
            </a:r>
            <a:r>
              <a:rPr lang="en-GB" sz="24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</a:t>
            </a:r>
          </a:p>
          <a:p>
            <a:pPr lvl="0"/>
            <a:r>
              <a:rPr lang="en-GB" sz="2400" dirty="0" err="1"/>
              <a:t>Berdasarkan</a:t>
            </a:r>
            <a:r>
              <a:rPr lang="en-GB" sz="2400" dirty="0"/>
              <a:t> </a:t>
            </a:r>
            <a:r>
              <a:rPr lang="en-GB" sz="2400" dirty="0" err="1"/>
              <a:t>berita</a:t>
            </a:r>
            <a:r>
              <a:rPr lang="en-GB" sz="2400" dirty="0"/>
              <a:t> di </a:t>
            </a:r>
            <a:r>
              <a:rPr lang="en-GB" sz="2400" dirty="0" err="1"/>
              <a:t>atas</a:t>
            </a:r>
            <a:r>
              <a:rPr lang="en-GB" sz="2400" dirty="0"/>
              <a:t>, </a:t>
            </a:r>
            <a:r>
              <a:rPr lang="en-GB" sz="2400" dirty="0" err="1"/>
              <a:t>sebut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jelaskan</a:t>
            </a:r>
            <a:r>
              <a:rPr lang="en-GB" sz="2400" dirty="0"/>
              <a:t> 4 </a:t>
            </a:r>
            <a:r>
              <a:rPr lang="en-GB" sz="2400" dirty="0" err="1"/>
              <a:t>faktor</a:t>
            </a:r>
            <a:r>
              <a:rPr lang="en-GB" sz="2400" dirty="0"/>
              <a:t> yang </a:t>
            </a:r>
            <a:r>
              <a:rPr lang="en-GB" sz="2400" dirty="0" err="1"/>
              <a:t>menyebabkan</a:t>
            </a:r>
            <a:r>
              <a:rPr lang="en-GB" sz="2400" dirty="0"/>
              <a:t> </a:t>
            </a:r>
            <a:r>
              <a:rPr lang="en-GB" sz="2400" dirty="0" err="1"/>
              <a:t>banyaknya</a:t>
            </a:r>
            <a:r>
              <a:rPr lang="en-GB" sz="2400" dirty="0"/>
              <a:t> </a:t>
            </a:r>
            <a:r>
              <a:rPr lang="en-GB" sz="2400" dirty="0" err="1"/>
              <a:t>permintaan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daging</a:t>
            </a:r>
            <a:r>
              <a:rPr lang="en-GB" sz="2400" dirty="0"/>
              <a:t> </a:t>
            </a:r>
            <a:r>
              <a:rPr lang="en-GB" sz="2400" dirty="0" err="1"/>
              <a:t>sapi</a:t>
            </a:r>
            <a:r>
              <a:rPr lang="en-GB" sz="2400" dirty="0"/>
              <a:t>?</a:t>
            </a:r>
          </a:p>
          <a:p>
            <a:pPr lvl="0"/>
            <a:r>
              <a:rPr lang="en-GB" sz="2400" dirty="0" err="1"/>
              <a:t>Bagaimana</a:t>
            </a:r>
            <a:r>
              <a:rPr lang="en-GB" sz="2400" dirty="0"/>
              <a:t> </a:t>
            </a:r>
            <a:r>
              <a:rPr lang="en-GB" sz="2400" dirty="0" err="1"/>
              <a:t>peran</a:t>
            </a:r>
            <a:r>
              <a:rPr lang="en-GB" sz="2400" dirty="0"/>
              <a:t> </a:t>
            </a:r>
            <a:r>
              <a:rPr lang="en-GB" sz="2400" dirty="0" err="1"/>
              <a:t>pemerintah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mengatasi</a:t>
            </a:r>
            <a:r>
              <a:rPr lang="en-GB" sz="2400" dirty="0"/>
              <a:t> </a:t>
            </a:r>
            <a:r>
              <a:rPr lang="en-GB" sz="2400" dirty="0" err="1"/>
              <a:t>banyaknya</a:t>
            </a:r>
            <a:r>
              <a:rPr lang="en-GB" sz="2400" dirty="0"/>
              <a:t> </a:t>
            </a:r>
            <a:r>
              <a:rPr lang="en-GB" sz="2400" dirty="0" err="1"/>
              <a:t>permintaan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daging</a:t>
            </a:r>
            <a:r>
              <a:rPr lang="en-GB" sz="2400" dirty="0"/>
              <a:t> </a:t>
            </a:r>
            <a:r>
              <a:rPr lang="en-GB" sz="2400" dirty="0" err="1"/>
              <a:t>sapi</a:t>
            </a:r>
            <a:r>
              <a:rPr lang="en-GB" sz="2400" dirty="0" smtClean="0"/>
              <a:t>?</a:t>
            </a:r>
          </a:p>
          <a:p>
            <a:pPr lvl="0"/>
            <a:r>
              <a:rPr lang="en-GB" sz="2400" dirty="0" err="1" smtClean="0"/>
              <a:t>Jawaban</a:t>
            </a:r>
            <a:r>
              <a:rPr lang="en-GB" sz="2400" dirty="0" smtClean="0"/>
              <a:t> </a:t>
            </a:r>
            <a:r>
              <a:rPr lang="en-GB" sz="2400" dirty="0" err="1" smtClean="0"/>
              <a:t>diketik</a:t>
            </a:r>
            <a:r>
              <a:rPr lang="en-GB" sz="2400" dirty="0" smtClean="0"/>
              <a:t> di </a:t>
            </a:r>
            <a:r>
              <a:rPr lang="en-GB" sz="2400" dirty="0" err="1" smtClean="0"/>
              <a:t>Ms.</a:t>
            </a:r>
            <a:r>
              <a:rPr lang="en-GB" sz="2400" dirty="0" smtClean="0"/>
              <a:t> Word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dikirim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email</a:t>
            </a:r>
            <a:r>
              <a:rPr lang="en-GB" sz="2400" smtClean="0"/>
              <a:t>: herry23istanto@gmail.com</a:t>
            </a:r>
            <a:endParaRPr lang="en-GB" sz="2400" dirty="0"/>
          </a:p>
          <a:p>
            <a:pPr marL="0" indent="0" algn="just">
              <a:buNone/>
            </a:pPr>
            <a:endParaRPr lang="en-GB" sz="2500" dirty="0" smtClean="0">
              <a:latin typeface="Goudy Old Style" panose="020205020503050203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2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Devanagari</vt:lpstr>
      <vt:lpstr>Adobe Garamond Pro Bold</vt:lpstr>
      <vt:lpstr>Arial</vt:lpstr>
      <vt:lpstr>Calibri</vt:lpstr>
      <vt:lpstr>Calibri Light</vt:lpstr>
      <vt:lpstr>Goudy Old Style</vt:lpstr>
      <vt:lpstr>Office Theme</vt:lpstr>
      <vt:lpstr>PERMINTAAN</vt:lpstr>
      <vt:lpstr>PERMINTAAN (DEMAND)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PERMINTAAN</dc:title>
  <dc:creator>user</dc:creator>
  <cp:lastModifiedBy>user</cp:lastModifiedBy>
  <cp:revision>1</cp:revision>
  <dcterms:created xsi:type="dcterms:W3CDTF">2020-03-19T02:50:57Z</dcterms:created>
  <dcterms:modified xsi:type="dcterms:W3CDTF">2020-03-19T02:51:25Z</dcterms:modified>
</cp:coreProperties>
</file>