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62" r:id="rId3"/>
    <p:sldId id="264" r:id="rId4"/>
    <p:sldId id="256" r:id="rId5"/>
    <p:sldId id="257" r:id="rId6"/>
    <p:sldId id="260" r:id="rId7"/>
    <p:sldId id="283" r:id="rId8"/>
    <p:sldId id="285" r:id="rId9"/>
    <p:sldId id="268" r:id="rId10"/>
    <p:sldId id="281" r:id="rId11"/>
    <p:sldId id="271" r:id="rId12"/>
    <p:sldId id="269" r:id="rId13"/>
    <p:sldId id="282" r:id="rId14"/>
    <p:sldId id="270" r:id="rId15"/>
    <p:sldId id="289" r:id="rId16"/>
    <p:sldId id="290" r:id="rId17"/>
    <p:sldId id="291" r:id="rId18"/>
    <p:sldId id="288" r:id="rId19"/>
    <p:sldId id="292" r:id="rId20"/>
    <p:sldId id="294" r:id="rId21"/>
    <p:sldId id="295" r:id="rId22"/>
    <p:sldId id="2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6BC63-B456-45C4-996C-5229025450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E0280C5-DFF2-41E7-8C33-E8B2C6ECB311}">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solidFill>
                <a:schemeClr val="bg1"/>
              </a:solidFill>
            </a:rPr>
            <a:t>KEJADIAN</a:t>
          </a:r>
          <a:endParaRPr lang="en-US" dirty="0">
            <a:solidFill>
              <a:schemeClr val="bg1"/>
            </a:solidFill>
          </a:endParaRPr>
        </a:p>
      </dgm:t>
    </dgm:pt>
    <dgm:pt modelId="{9B909B49-4BD6-45B5-891B-A33840D3AD4B}" type="parTrans" cxnId="{9F6EFCD5-F822-467A-B494-72AB3FE533C5}">
      <dgm:prSet/>
      <dgm:spPr/>
      <dgm:t>
        <a:bodyPr/>
        <a:lstStyle/>
        <a:p>
          <a:endParaRPr lang="en-US"/>
        </a:p>
      </dgm:t>
    </dgm:pt>
    <dgm:pt modelId="{683FBAC0-5B40-4DFC-876D-D88C658A6E49}" type="sibTrans" cxnId="{9F6EFCD5-F822-467A-B494-72AB3FE533C5}">
      <dgm:prSet/>
      <dgm:spPr/>
      <dgm:t>
        <a:bodyPr/>
        <a:lstStyle/>
        <a:p>
          <a:endParaRPr lang="en-US"/>
        </a:p>
      </dgm:t>
    </dgm:pt>
    <dgm:pt modelId="{9DCA56B8-519A-4BCE-BCA0-895A3BD2CEAF}">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solidFill>
                <a:schemeClr val="bg1"/>
              </a:solidFill>
            </a:rPr>
            <a:t>YESAYA</a:t>
          </a:r>
          <a:endParaRPr lang="en-US" dirty="0">
            <a:solidFill>
              <a:schemeClr val="bg1"/>
            </a:solidFill>
          </a:endParaRPr>
        </a:p>
      </dgm:t>
    </dgm:pt>
    <dgm:pt modelId="{33C1C16C-DEBD-47C7-89C6-D6156CEE0CA4}" type="parTrans" cxnId="{244F4D1F-3E36-4819-9038-138AD6F0307C}">
      <dgm:prSet/>
      <dgm:spPr/>
      <dgm:t>
        <a:bodyPr/>
        <a:lstStyle/>
        <a:p>
          <a:endParaRPr lang="en-US"/>
        </a:p>
      </dgm:t>
    </dgm:pt>
    <dgm:pt modelId="{2CD3B94E-3423-4177-84C6-E7C1FF3407F5}" type="sibTrans" cxnId="{244F4D1F-3E36-4819-9038-138AD6F0307C}">
      <dgm:prSet/>
      <dgm:spPr/>
      <dgm:t>
        <a:bodyPr/>
        <a:lstStyle/>
        <a:p>
          <a:endParaRPr lang="en-US"/>
        </a:p>
      </dgm:t>
    </dgm:pt>
    <dgm:pt modelId="{2E5618A3-7B96-4565-9715-D82815D0E1BD}">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solidFill>
                <a:schemeClr val="bg1"/>
              </a:solidFill>
            </a:rPr>
            <a:t>IBRANI</a:t>
          </a:r>
          <a:endParaRPr lang="en-US" dirty="0">
            <a:solidFill>
              <a:schemeClr val="bg1"/>
            </a:solidFill>
          </a:endParaRPr>
        </a:p>
      </dgm:t>
    </dgm:pt>
    <dgm:pt modelId="{B8F216EC-8B51-4BCC-8E7C-6FBB6358B550}" type="parTrans" cxnId="{E6A33A6F-872E-4BC3-8126-7E8657718CF8}">
      <dgm:prSet/>
      <dgm:spPr/>
      <dgm:t>
        <a:bodyPr/>
        <a:lstStyle/>
        <a:p>
          <a:endParaRPr lang="en-US"/>
        </a:p>
      </dgm:t>
    </dgm:pt>
    <dgm:pt modelId="{19CAA7A9-AF9B-443C-96D2-0F5D1C932A92}" type="sibTrans" cxnId="{E6A33A6F-872E-4BC3-8126-7E8657718CF8}">
      <dgm:prSet/>
      <dgm:spPr/>
      <dgm:t>
        <a:bodyPr/>
        <a:lstStyle/>
        <a:p>
          <a:endParaRPr lang="en-US"/>
        </a:p>
      </dgm:t>
    </dgm:pt>
    <dgm:pt modelId="{685958C9-A5B2-49CD-AD79-A8EEB024E4DA}">
      <dgm:prSet/>
      <dgm:spPr/>
      <dgm:t>
        <a:bodyPr/>
        <a:lstStyle/>
        <a:p>
          <a:r>
            <a:rPr lang="en-US" dirty="0" smtClean="0"/>
            <a:t>“</a:t>
          </a:r>
          <a:r>
            <a:rPr lang="en-US" dirty="0" err="1" smtClean="0"/>
            <a:t>keturunannya</a:t>
          </a:r>
          <a:r>
            <a:rPr lang="en-US" dirty="0" smtClean="0"/>
            <a:t> </a:t>
          </a:r>
          <a:r>
            <a:rPr lang="en-US" dirty="0" err="1" smtClean="0"/>
            <a:t>akan</a:t>
          </a:r>
          <a:r>
            <a:rPr lang="en-US" dirty="0" smtClean="0"/>
            <a:t> </a:t>
          </a:r>
          <a:r>
            <a:rPr lang="en-US" dirty="0" err="1" smtClean="0"/>
            <a:t>meremukkan</a:t>
          </a:r>
          <a:r>
            <a:rPr lang="en-US" dirty="0" smtClean="0"/>
            <a:t> </a:t>
          </a:r>
          <a:r>
            <a:rPr lang="en-US" dirty="0" err="1" smtClean="0"/>
            <a:t>kepalamu</a:t>
          </a:r>
          <a:r>
            <a:rPr lang="en-US" dirty="0" smtClean="0"/>
            <a:t>, </a:t>
          </a:r>
          <a:r>
            <a:rPr lang="en-US" dirty="0" err="1" smtClean="0"/>
            <a:t>dan</a:t>
          </a:r>
          <a:r>
            <a:rPr lang="en-US" dirty="0" smtClean="0"/>
            <a:t> </a:t>
          </a:r>
          <a:r>
            <a:rPr lang="en-US" dirty="0" err="1" smtClean="0"/>
            <a:t>engkau</a:t>
          </a:r>
          <a:r>
            <a:rPr lang="en-US" dirty="0" smtClean="0"/>
            <a:t> </a:t>
          </a:r>
          <a:r>
            <a:rPr lang="en-US" dirty="0" err="1" smtClean="0"/>
            <a:t>akan</a:t>
          </a:r>
          <a:r>
            <a:rPr lang="en-US" dirty="0" smtClean="0"/>
            <a:t> </a:t>
          </a:r>
          <a:r>
            <a:rPr lang="en-US" dirty="0" err="1" smtClean="0"/>
            <a:t>meremukkan</a:t>
          </a:r>
          <a:r>
            <a:rPr lang="en-US" dirty="0" smtClean="0"/>
            <a:t> </a:t>
          </a:r>
          <a:r>
            <a:rPr lang="en-US" dirty="0" err="1" smtClean="0"/>
            <a:t>tumitnya</a:t>
          </a:r>
          <a:r>
            <a:rPr lang="en-US" dirty="0" smtClean="0"/>
            <a:t>” </a:t>
          </a:r>
          <a:endParaRPr lang="en-US" dirty="0"/>
        </a:p>
      </dgm:t>
    </dgm:pt>
    <dgm:pt modelId="{BA14C27D-EB6D-41EE-BE44-2224CBB962EA}" type="parTrans" cxnId="{848FE380-9E4F-4034-BD3D-D0EB6E45899C}">
      <dgm:prSet/>
      <dgm:spPr/>
      <dgm:t>
        <a:bodyPr/>
        <a:lstStyle/>
        <a:p>
          <a:endParaRPr lang="en-US"/>
        </a:p>
      </dgm:t>
    </dgm:pt>
    <dgm:pt modelId="{AC44845E-F46A-43BC-AEBF-4EA327DFFA30}" type="sibTrans" cxnId="{848FE380-9E4F-4034-BD3D-D0EB6E45899C}">
      <dgm:prSet/>
      <dgm:spPr/>
      <dgm:t>
        <a:bodyPr/>
        <a:lstStyle/>
        <a:p>
          <a:endParaRPr lang="en-US"/>
        </a:p>
      </dgm:t>
    </dgm:pt>
    <dgm:pt modelId="{F3C8113F-D5E6-44B6-BD6E-194281646BA3}">
      <dgm:prSet/>
      <dgm:spPr/>
      <dgm:t>
        <a:bodyPr/>
        <a:lstStyle/>
        <a:p>
          <a:r>
            <a:rPr lang="en-US" dirty="0" smtClean="0"/>
            <a:t>Kata = KETURUNAN</a:t>
          </a:r>
          <a:endParaRPr lang="en-US" dirty="0"/>
        </a:p>
      </dgm:t>
    </dgm:pt>
    <dgm:pt modelId="{D536729D-9F92-4614-ACE9-97EF2598A058}" type="parTrans" cxnId="{C1C99969-38B7-450E-A5D9-1A7638F923B2}">
      <dgm:prSet/>
      <dgm:spPr/>
      <dgm:t>
        <a:bodyPr/>
        <a:lstStyle/>
        <a:p>
          <a:endParaRPr lang="en-US"/>
        </a:p>
      </dgm:t>
    </dgm:pt>
    <dgm:pt modelId="{839850D8-38E2-4FAB-B085-F3B530DDB5D6}" type="sibTrans" cxnId="{C1C99969-38B7-450E-A5D9-1A7638F923B2}">
      <dgm:prSet/>
      <dgm:spPr/>
      <dgm:t>
        <a:bodyPr/>
        <a:lstStyle/>
        <a:p>
          <a:endParaRPr lang="en-US"/>
        </a:p>
      </dgm:t>
    </dgm:pt>
    <dgm:pt modelId="{A9F72431-83C1-4EB2-92FB-1E39E290C744}">
      <dgm:prSet/>
      <dgm:spPr/>
      <dgm:t>
        <a:bodyPr/>
        <a:lstStyle/>
        <a:p>
          <a:r>
            <a:rPr lang="en-US" dirty="0" smtClean="0"/>
            <a:t>“</a:t>
          </a:r>
          <a:r>
            <a:rPr lang="en-US" dirty="0" err="1" smtClean="0"/>
            <a:t>seorang</a:t>
          </a:r>
          <a:r>
            <a:rPr lang="en-US" dirty="0" smtClean="0"/>
            <a:t> </a:t>
          </a:r>
          <a:r>
            <a:rPr lang="en-US" dirty="0" err="1" smtClean="0"/>
            <a:t>perempuan</a:t>
          </a:r>
          <a:r>
            <a:rPr lang="en-US" dirty="0" smtClean="0"/>
            <a:t> </a:t>
          </a:r>
          <a:r>
            <a:rPr lang="en-US" dirty="0" err="1" smtClean="0"/>
            <a:t>muda</a:t>
          </a:r>
          <a:r>
            <a:rPr lang="en-US" dirty="0" smtClean="0"/>
            <a:t> </a:t>
          </a:r>
          <a:r>
            <a:rPr lang="en-US" dirty="0" err="1" smtClean="0"/>
            <a:t>akan</a:t>
          </a:r>
          <a:r>
            <a:rPr lang="en-US" dirty="0" smtClean="0"/>
            <a:t> </a:t>
          </a:r>
          <a:r>
            <a:rPr lang="en-US" dirty="0" err="1" smtClean="0"/>
            <a:t>mengandung</a:t>
          </a:r>
          <a:r>
            <a:rPr lang="en-US" dirty="0" smtClean="0"/>
            <a:t> </a:t>
          </a:r>
          <a:r>
            <a:rPr lang="en-US" dirty="0" err="1" smtClean="0"/>
            <a:t>dan</a:t>
          </a:r>
          <a:r>
            <a:rPr lang="en-US" dirty="0" smtClean="0"/>
            <a:t> </a:t>
          </a:r>
          <a:r>
            <a:rPr lang="en-US" dirty="0" err="1" smtClean="0"/>
            <a:t>melahirkan</a:t>
          </a:r>
          <a:r>
            <a:rPr lang="en-US" dirty="0" smtClean="0"/>
            <a:t> </a:t>
          </a:r>
          <a:r>
            <a:rPr lang="en-US" dirty="0" err="1" smtClean="0"/>
            <a:t>seorang</a:t>
          </a:r>
          <a:r>
            <a:rPr lang="en-US" dirty="0" smtClean="0"/>
            <a:t> </a:t>
          </a:r>
          <a:r>
            <a:rPr lang="en-US" dirty="0" err="1" smtClean="0"/>
            <a:t>anak</a:t>
          </a:r>
          <a:r>
            <a:rPr lang="en-US" dirty="0" smtClean="0"/>
            <a:t> </a:t>
          </a:r>
          <a:r>
            <a:rPr lang="en-US" dirty="0" err="1" smtClean="0"/>
            <a:t>laki-laki</a:t>
          </a:r>
          <a:r>
            <a:rPr lang="en-US" dirty="0" smtClean="0"/>
            <a:t>, </a:t>
          </a:r>
          <a:r>
            <a:rPr lang="en-US" dirty="0" err="1" smtClean="0"/>
            <a:t>yaitu</a:t>
          </a:r>
          <a:r>
            <a:rPr lang="en-US" dirty="0" smtClean="0"/>
            <a:t> </a:t>
          </a:r>
          <a:r>
            <a:rPr lang="en-US" dirty="0" err="1" smtClean="0"/>
            <a:t>Imanuel</a:t>
          </a:r>
          <a:r>
            <a:rPr lang="en-US" dirty="0" smtClean="0"/>
            <a:t>”</a:t>
          </a:r>
          <a:endParaRPr lang="en-US" dirty="0"/>
        </a:p>
      </dgm:t>
    </dgm:pt>
    <dgm:pt modelId="{DAD69961-E914-4921-877A-E5DB8A282819}" type="parTrans" cxnId="{A6628A4B-9B6F-4C69-BC71-C307824BEE19}">
      <dgm:prSet/>
      <dgm:spPr/>
      <dgm:t>
        <a:bodyPr/>
        <a:lstStyle/>
        <a:p>
          <a:endParaRPr lang="en-US"/>
        </a:p>
      </dgm:t>
    </dgm:pt>
    <dgm:pt modelId="{2FCF1D54-9FF9-4103-804D-3CBF6444B3B7}" type="sibTrans" cxnId="{A6628A4B-9B6F-4C69-BC71-C307824BEE19}">
      <dgm:prSet/>
      <dgm:spPr/>
      <dgm:t>
        <a:bodyPr/>
        <a:lstStyle/>
        <a:p>
          <a:endParaRPr lang="en-US"/>
        </a:p>
      </dgm:t>
    </dgm:pt>
    <dgm:pt modelId="{F6686675-3087-4D63-9B8F-76C29D64A761}">
      <dgm:prSet/>
      <dgm:spPr/>
      <dgm:t>
        <a:bodyPr/>
        <a:lstStyle/>
        <a:p>
          <a:r>
            <a:rPr lang="en-US" dirty="0" smtClean="0"/>
            <a:t>Kata = IMANUEL</a:t>
          </a:r>
          <a:endParaRPr lang="en-US" dirty="0"/>
        </a:p>
      </dgm:t>
    </dgm:pt>
    <dgm:pt modelId="{7CE3D5BB-63E0-4830-9904-88FC03AE4534}" type="parTrans" cxnId="{36E265A0-87B3-4361-9DC2-F79E72F79E19}">
      <dgm:prSet/>
      <dgm:spPr/>
      <dgm:t>
        <a:bodyPr/>
        <a:lstStyle/>
        <a:p>
          <a:endParaRPr lang="en-US"/>
        </a:p>
      </dgm:t>
    </dgm:pt>
    <dgm:pt modelId="{DA55C52D-0AB1-41AE-8B0A-8E98DE260566}" type="sibTrans" cxnId="{36E265A0-87B3-4361-9DC2-F79E72F79E19}">
      <dgm:prSet/>
      <dgm:spPr/>
      <dgm:t>
        <a:bodyPr/>
        <a:lstStyle/>
        <a:p>
          <a:endParaRPr lang="en-US"/>
        </a:p>
      </dgm:t>
    </dgm:pt>
    <dgm:pt modelId="{D17EB190-F496-49BC-8A9E-82795DD6F497}">
      <dgm:prSet/>
      <dgm:spPr/>
      <dgm:t>
        <a:bodyPr/>
        <a:lstStyle/>
        <a:p>
          <a:r>
            <a:rPr lang="en-US" dirty="0" smtClean="0"/>
            <a:t>Allah </a:t>
          </a:r>
          <a:r>
            <a:rPr lang="en-US" dirty="0" err="1" smtClean="0"/>
            <a:t>berbicara</a:t>
          </a:r>
          <a:r>
            <a:rPr lang="en-US" dirty="0" smtClean="0"/>
            <a:t> </a:t>
          </a:r>
          <a:r>
            <a:rPr lang="en-US" dirty="0" err="1" smtClean="0"/>
            <a:t>kepada</a:t>
          </a:r>
          <a:r>
            <a:rPr lang="en-US" dirty="0" smtClean="0"/>
            <a:t> </a:t>
          </a:r>
          <a:r>
            <a:rPr lang="en-US" dirty="0" err="1" smtClean="0"/>
            <a:t>kita</a:t>
          </a:r>
          <a:r>
            <a:rPr lang="en-US" dirty="0" smtClean="0"/>
            <a:t> </a:t>
          </a:r>
          <a:r>
            <a:rPr lang="en-US" dirty="0" err="1" smtClean="0"/>
            <a:t>dengan</a:t>
          </a:r>
          <a:r>
            <a:rPr lang="en-US" dirty="0" smtClean="0"/>
            <a:t> </a:t>
          </a:r>
          <a:r>
            <a:rPr lang="en-US" dirty="0" err="1" smtClean="0"/>
            <a:t>perantara</a:t>
          </a:r>
          <a:r>
            <a:rPr lang="en-US" dirty="0" smtClean="0"/>
            <a:t> </a:t>
          </a:r>
          <a:r>
            <a:rPr lang="en-US" dirty="0" err="1" smtClean="0"/>
            <a:t>Anak</a:t>
          </a:r>
          <a:r>
            <a:rPr lang="en-US" dirty="0" smtClean="0"/>
            <a:t>-Nya. </a:t>
          </a:r>
          <a:r>
            <a:rPr lang="en-US" dirty="0" err="1" smtClean="0"/>
            <a:t>Ia</a:t>
          </a:r>
          <a:r>
            <a:rPr lang="en-US" dirty="0" smtClean="0"/>
            <a:t> </a:t>
          </a:r>
          <a:r>
            <a:rPr lang="en-US" dirty="0" err="1" smtClean="0"/>
            <a:t>adalah</a:t>
          </a:r>
          <a:r>
            <a:rPr lang="en-US" dirty="0" smtClean="0"/>
            <a:t> </a:t>
          </a:r>
          <a:r>
            <a:rPr lang="en-US" dirty="0" err="1" smtClean="0"/>
            <a:t>cahaya</a:t>
          </a:r>
          <a:r>
            <a:rPr lang="en-US" dirty="0" smtClean="0"/>
            <a:t> </a:t>
          </a:r>
          <a:r>
            <a:rPr lang="en-US" dirty="0" err="1" smtClean="0"/>
            <a:t>kemuliaan</a:t>
          </a:r>
          <a:r>
            <a:rPr lang="en-US" dirty="0" smtClean="0"/>
            <a:t> Allah </a:t>
          </a:r>
          <a:r>
            <a:rPr lang="en-US" dirty="0" err="1" smtClean="0"/>
            <a:t>dan</a:t>
          </a:r>
          <a:r>
            <a:rPr lang="en-US" dirty="0" smtClean="0"/>
            <a:t> </a:t>
          </a:r>
          <a:r>
            <a:rPr lang="en-US" dirty="0" err="1" smtClean="0"/>
            <a:t>gambar</a:t>
          </a:r>
          <a:r>
            <a:rPr lang="en-US" dirty="0" smtClean="0"/>
            <a:t> </a:t>
          </a:r>
          <a:r>
            <a:rPr lang="en-US" dirty="0" err="1" smtClean="0"/>
            <a:t>wujud</a:t>
          </a:r>
          <a:r>
            <a:rPr lang="en-US" dirty="0" smtClean="0"/>
            <a:t> Allah. </a:t>
          </a:r>
          <a:endParaRPr lang="en-US" dirty="0"/>
        </a:p>
      </dgm:t>
    </dgm:pt>
    <dgm:pt modelId="{ECA9CA9D-36A7-4E3D-BFE7-06DA7C040795}" type="parTrans" cxnId="{60E78D92-15FA-411C-A29B-AB71E4E93E7F}">
      <dgm:prSet/>
      <dgm:spPr/>
      <dgm:t>
        <a:bodyPr/>
        <a:lstStyle/>
        <a:p>
          <a:endParaRPr lang="en-US"/>
        </a:p>
      </dgm:t>
    </dgm:pt>
    <dgm:pt modelId="{F8E92CAE-7C78-4D26-B19C-B6687DD619D9}" type="sibTrans" cxnId="{60E78D92-15FA-411C-A29B-AB71E4E93E7F}">
      <dgm:prSet/>
      <dgm:spPr/>
      <dgm:t>
        <a:bodyPr/>
        <a:lstStyle/>
        <a:p>
          <a:endParaRPr lang="en-US"/>
        </a:p>
      </dgm:t>
    </dgm:pt>
    <dgm:pt modelId="{FDFEAE38-9AA7-43B0-8230-48CC4D21954A}">
      <dgm:prSet/>
      <dgm:spPr/>
      <dgm:t>
        <a:bodyPr/>
        <a:lstStyle/>
        <a:p>
          <a:r>
            <a:rPr lang="en-US" dirty="0" smtClean="0"/>
            <a:t>Kata = ANAK-NYA</a:t>
          </a:r>
          <a:endParaRPr lang="en-US" dirty="0"/>
        </a:p>
      </dgm:t>
    </dgm:pt>
    <dgm:pt modelId="{A87C0431-3B63-4FDD-8AE3-E8DC85B3DD87}" type="parTrans" cxnId="{4B569D5C-4C15-4EDA-A026-E24A518438CC}">
      <dgm:prSet/>
      <dgm:spPr/>
      <dgm:t>
        <a:bodyPr/>
        <a:lstStyle/>
        <a:p>
          <a:endParaRPr lang="en-US"/>
        </a:p>
      </dgm:t>
    </dgm:pt>
    <dgm:pt modelId="{F3AA9F6A-3BD7-470B-A78A-8FD900AE13F5}" type="sibTrans" cxnId="{4B569D5C-4C15-4EDA-A026-E24A518438CC}">
      <dgm:prSet/>
      <dgm:spPr/>
      <dgm:t>
        <a:bodyPr/>
        <a:lstStyle/>
        <a:p>
          <a:endParaRPr lang="en-US"/>
        </a:p>
      </dgm:t>
    </dgm:pt>
    <dgm:pt modelId="{A20D0A7A-8C78-419E-ADEF-561485A4E5C3}" type="pres">
      <dgm:prSet presAssocID="{64C6BC63-B456-45C4-996C-522902545005}" presName="linear" presStyleCnt="0">
        <dgm:presLayoutVars>
          <dgm:dir/>
          <dgm:animLvl val="lvl"/>
          <dgm:resizeHandles val="exact"/>
        </dgm:presLayoutVars>
      </dgm:prSet>
      <dgm:spPr/>
      <dgm:t>
        <a:bodyPr/>
        <a:lstStyle/>
        <a:p>
          <a:endParaRPr lang="en-US"/>
        </a:p>
      </dgm:t>
    </dgm:pt>
    <dgm:pt modelId="{E184268F-3E37-49BA-8060-4F272CECF280}" type="pres">
      <dgm:prSet presAssocID="{EE0280C5-DFF2-41E7-8C33-E8B2C6ECB311}" presName="parentLin" presStyleCnt="0"/>
      <dgm:spPr/>
    </dgm:pt>
    <dgm:pt modelId="{F0BB5199-6D69-45ED-A8FF-DF842DF6C9DC}" type="pres">
      <dgm:prSet presAssocID="{EE0280C5-DFF2-41E7-8C33-E8B2C6ECB311}" presName="parentLeftMargin" presStyleLbl="node1" presStyleIdx="0" presStyleCnt="3"/>
      <dgm:spPr/>
      <dgm:t>
        <a:bodyPr/>
        <a:lstStyle/>
        <a:p>
          <a:endParaRPr lang="en-US"/>
        </a:p>
      </dgm:t>
    </dgm:pt>
    <dgm:pt modelId="{0186537C-85A0-4AC6-A2BA-967DAF63FC8C}" type="pres">
      <dgm:prSet presAssocID="{EE0280C5-DFF2-41E7-8C33-E8B2C6ECB311}" presName="parentText" presStyleLbl="node1" presStyleIdx="0" presStyleCnt="3">
        <dgm:presLayoutVars>
          <dgm:chMax val="0"/>
          <dgm:bulletEnabled val="1"/>
        </dgm:presLayoutVars>
      </dgm:prSet>
      <dgm:spPr/>
      <dgm:t>
        <a:bodyPr/>
        <a:lstStyle/>
        <a:p>
          <a:endParaRPr lang="en-US"/>
        </a:p>
      </dgm:t>
    </dgm:pt>
    <dgm:pt modelId="{5B4113D3-846E-464A-B75F-8162A5FC39EE}" type="pres">
      <dgm:prSet presAssocID="{EE0280C5-DFF2-41E7-8C33-E8B2C6ECB311}" presName="negativeSpace" presStyleCnt="0"/>
      <dgm:spPr/>
    </dgm:pt>
    <dgm:pt modelId="{A22EF8A6-DF35-4E76-B18E-4ADEEE3F3062}" type="pres">
      <dgm:prSet presAssocID="{EE0280C5-DFF2-41E7-8C33-E8B2C6ECB311}" presName="childText" presStyleLbl="conFgAcc1" presStyleIdx="0" presStyleCnt="3">
        <dgm:presLayoutVars>
          <dgm:bulletEnabled val="1"/>
        </dgm:presLayoutVars>
      </dgm:prSet>
      <dgm:spPr/>
      <dgm:t>
        <a:bodyPr/>
        <a:lstStyle/>
        <a:p>
          <a:endParaRPr lang="en-US"/>
        </a:p>
      </dgm:t>
    </dgm:pt>
    <dgm:pt modelId="{74234933-C9C5-4CDD-A533-4CAA12400067}" type="pres">
      <dgm:prSet presAssocID="{683FBAC0-5B40-4DFC-876D-D88C658A6E49}" presName="spaceBetweenRectangles" presStyleCnt="0"/>
      <dgm:spPr/>
    </dgm:pt>
    <dgm:pt modelId="{F3B57932-E2D2-4EA9-A523-40D9BBE415F1}" type="pres">
      <dgm:prSet presAssocID="{9DCA56B8-519A-4BCE-BCA0-895A3BD2CEAF}" presName="parentLin" presStyleCnt="0"/>
      <dgm:spPr/>
    </dgm:pt>
    <dgm:pt modelId="{8056F646-B8AB-4AD9-AD92-F784CE312CE3}" type="pres">
      <dgm:prSet presAssocID="{9DCA56B8-519A-4BCE-BCA0-895A3BD2CEAF}" presName="parentLeftMargin" presStyleLbl="node1" presStyleIdx="0" presStyleCnt="3"/>
      <dgm:spPr/>
      <dgm:t>
        <a:bodyPr/>
        <a:lstStyle/>
        <a:p>
          <a:endParaRPr lang="en-US"/>
        </a:p>
      </dgm:t>
    </dgm:pt>
    <dgm:pt modelId="{63C2833B-C7F5-4338-A49B-07E68C34FBAE}" type="pres">
      <dgm:prSet presAssocID="{9DCA56B8-519A-4BCE-BCA0-895A3BD2CEAF}" presName="parentText" presStyleLbl="node1" presStyleIdx="1" presStyleCnt="3">
        <dgm:presLayoutVars>
          <dgm:chMax val="0"/>
          <dgm:bulletEnabled val="1"/>
        </dgm:presLayoutVars>
      </dgm:prSet>
      <dgm:spPr/>
      <dgm:t>
        <a:bodyPr/>
        <a:lstStyle/>
        <a:p>
          <a:endParaRPr lang="en-US"/>
        </a:p>
      </dgm:t>
    </dgm:pt>
    <dgm:pt modelId="{1FF3EE24-68E3-4509-8A07-2CD6F684C1A4}" type="pres">
      <dgm:prSet presAssocID="{9DCA56B8-519A-4BCE-BCA0-895A3BD2CEAF}" presName="negativeSpace" presStyleCnt="0"/>
      <dgm:spPr/>
    </dgm:pt>
    <dgm:pt modelId="{E0ACFE68-0FAD-4A4C-85D7-9D5EEC0F840B}" type="pres">
      <dgm:prSet presAssocID="{9DCA56B8-519A-4BCE-BCA0-895A3BD2CEAF}" presName="childText" presStyleLbl="conFgAcc1" presStyleIdx="1" presStyleCnt="3">
        <dgm:presLayoutVars>
          <dgm:bulletEnabled val="1"/>
        </dgm:presLayoutVars>
      </dgm:prSet>
      <dgm:spPr/>
      <dgm:t>
        <a:bodyPr/>
        <a:lstStyle/>
        <a:p>
          <a:endParaRPr lang="en-US"/>
        </a:p>
      </dgm:t>
    </dgm:pt>
    <dgm:pt modelId="{DF796817-9661-4123-8897-4AA90DC4465A}" type="pres">
      <dgm:prSet presAssocID="{2CD3B94E-3423-4177-84C6-E7C1FF3407F5}" presName="spaceBetweenRectangles" presStyleCnt="0"/>
      <dgm:spPr/>
    </dgm:pt>
    <dgm:pt modelId="{42D14D5C-EC83-46B1-8158-B24AD9A8D0A6}" type="pres">
      <dgm:prSet presAssocID="{2E5618A3-7B96-4565-9715-D82815D0E1BD}" presName="parentLin" presStyleCnt="0"/>
      <dgm:spPr/>
    </dgm:pt>
    <dgm:pt modelId="{BD0418F2-EE79-4291-A308-8D1675CC264E}" type="pres">
      <dgm:prSet presAssocID="{2E5618A3-7B96-4565-9715-D82815D0E1BD}" presName="parentLeftMargin" presStyleLbl="node1" presStyleIdx="1" presStyleCnt="3"/>
      <dgm:spPr/>
      <dgm:t>
        <a:bodyPr/>
        <a:lstStyle/>
        <a:p>
          <a:endParaRPr lang="en-US"/>
        </a:p>
      </dgm:t>
    </dgm:pt>
    <dgm:pt modelId="{B90416C4-1CF6-4210-8D8E-3C04665F4D1D}" type="pres">
      <dgm:prSet presAssocID="{2E5618A3-7B96-4565-9715-D82815D0E1BD}" presName="parentText" presStyleLbl="node1" presStyleIdx="2" presStyleCnt="3">
        <dgm:presLayoutVars>
          <dgm:chMax val="0"/>
          <dgm:bulletEnabled val="1"/>
        </dgm:presLayoutVars>
      </dgm:prSet>
      <dgm:spPr/>
      <dgm:t>
        <a:bodyPr/>
        <a:lstStyle/>
        <a:p>
          <a:endParaRPr lang="en-US"/>
        </a:p>
      </dgm:t>
    </dgm:pt>
    <dgm:pt modelId="{C6FA5C1C-F811-4123-94DE-B49DF1E7B929}" type="pres">
      <dgm:prSet presAssocID="{2E5618A3-7B96-4565-9715-D82815D0E1BD}" presName="negativeSpace" presStyleCnt="0"/>
      <dgm:spPr/>
    </dgm:pt>
    <dgm:pt modelId="{66BA452E-74CF-48E3-8F16-942BBA35BDB2}" type="pres">
      <dgm:prSet presAssocID="{2E5618A3-7B96-4565-9715-D82815D0E1BD}" presName="childText" presStyleLbl="conFgAcc1" presStyleIdx="2" presStyleCnt="3">
        <dgm:presLayoutVars>
          <dgm:bulletEnabled val="1"/>
        </dgm:presLayoutVars>
      </dgm:prSet>
      <dgm:spPr/>
      <dgm:t>
        <a:bodyPr/>
        <a:lstStyle/>
        <a:p>
          <a:endParaRPr lang="en-US"/>
        </a:p>
      </dgm:t>
    </dgm:pt>
  </dgm:ptLst>
  <dgm:cxnLst>
    <dgm:cxn modelId="{36E265A0-87B3-4361-9DC2-F79E72F79E19}" srcId="{9DCA56B8-519A-4BCE-BCA0-895A3BD2CEAF}" destId="{F6686675-3087-4D63-9B8F-76C29D64A761}" srcOrd="1" destOrd="0" parTransId="{7CE3D5BB-63E0-4830-9904-88FC03AE4534}" sibTransId="{DA55C52D-0AB1-41AE-8B0A-8E98DE260566}"/>
    <dgm:cxn modelId="{CEEC777D-4A5C-4516-9BC2-12BD6A0B3EF4}" type="presOf" srcId="{F3C8113F-D5E6-44B6-BD6E-194281646BA3}" destId="{A22EF8A6-DF35-4E76-B18E-4ADEEE3F3062}" srcOrd="0" destOrd="1" presId="urn:microsoft.com/office/officeart/2005/8/layout/list1"/>
    <dgm:cxn modelId="{5F383A09-A462-4323-B0CA-DC72D08001C3}" type="presOf" srcId="{EE0280C5-DFF2-41E7-8C33-E8B2C6ECB311}" destId="{0186537C-85A0-4AC6-A2BA-967DAF63FC8C}" srcOrd="1" destOrd="0" presId="urn:microsoft.com/office/officeart/2005/8/layout/list1"/>
    <dgm:cxn modelId="{F2B92AD2-ED58-41F8-A747-67C2E89C9C4C}" type="presOf" srcId="{2E5618A3-7B96-4565-9715-D82815D0E1BD}" destId="{BD0418F2-EE79-4291-A308-8D1675CC264E}" srcOrd="0" destOrd="0" presId="urn:microsoft.com/office/officeart/2005/8/layout/list1"/>
    <dgm:cxn modelId="{C1C99969-38B7-450E-A5D9-1A7638F923B2}" srcId="{EE0280C5-DFF2-41E7-8C33-E8B2C6ECB311}" destId="{F3C8113F-D5E6-44B6-BD6E-194281646BA3}" srcOrd="1" destOrd="0" parTransId="{D536729D-9F92-4614-ACE9-97EF2598A058}" sibTransId="{839850D8-38E2-4FAB-B085-F3B530DDB5D6}"/>
    <dgm:cxn modelId="{848FE380-9E4F-4034-BD3D-D0EB6E45899C}" srcId="{EE0280C5-DFF2-41E7-8C33-E8B2C6ECB311}" destId="{685958C9-A5B2-49CD-AD79-A8EEB024E4DA}" srcOrd="0" destOrd="0" parTransId="{BA14C27D-EB6D-41EE-BE44-2224CBB962EA}" sibTransId="{AC44845E-F46A-43BC-AEBF-4EA327DFFA30}"/>
    <dgm:cxn modelId="{0B01CD48-3BE9-40F4-AFFE-9EE268DAE884}" type="presOf" srcId="{F6686675-3087-4D63-9B8F-76C29D64A761}" destId="{E0ACFE68-0FAD-4A4C-85D7-9D5EEC0F840B}" srcOrd="0" destOrd="1" presId="urn:microsoft.com/office/officeart/2005/8/layout/list1"/>
    <dgm:cxn modelId="{014170F1-387F-45A1-AD9D-3E4CFE4957F9}" type="presOf" srcId="{64C6BC63-B456-45C4-996C-522902545005}" destId="{A20D0A7A-8C78-419E-ADEF-561485A4E5C3}" srcOrd="0" destOrd="0" presId="urn:microsoft.com/office/officeart/2005/8/layout/list1"/>
    <dgm:cxn modelId="{E6A33A6F-872E-4BC3-8126-7E8657718CF8}" srcId="{64C6BC63-B456-45C4-996C-522902545005}" destId="{2E5618A3-7B96-4565-9715-D82815D0E1BD}" srcOrd="2" destOrd="0" parTransId="{B8F216EC-8B51-4BCC-8E7C-6FBB6358B550}" sibTransId="{19CAA7A9-AF9B-443C-96D2-0F5D1C932A92}"/>
    <dgm:cxn modelId="{60E78D92-15FA-411C-A29B-AB71E4E93E7F}" srcId="{2E5618A3-7B96-4565-9715-D82815D0E1BD}" destId="{D17EB190-F496-49BC-8A9E-82795DD6F497}" srcOrd="0" destOrd="0" parTransId="{ECA9CA9D-36A7-4E3D-BFE7-06DA7C040795}" sibTransId="{F8E92CAE-7C78-4D26-B19C-B6687DD619D9}"/>
    <dgm:cxn modelId="{2BA63DA8-2EE8-4FDF-892C-0798CC361C15}" type="presOf" srcId="{A9F72431-83C1-4EB2-92FB-1E39E290C744}" destId="{E0ACFE68-0FAD-4A4C-85D7-9D5EEC0F840B}" srcOrd="0" destOrd="0" presId="urn:microsoft.com/office/officeart/2005/8/layout/list1"/>
    <dgm:cxn modelId="{24FE6D9D-F85A-4DE6-AB0A-7CC16D93FE3A}" type="presOf" srcId="{685958C9-A5B2-49CD-AD79-A8EEB024E4DA}" destId="{A22EF8A6-DF35-4E76-B18E-4ADEEE3F3062}" srcOrd="0" destOrd="0" presId="urn:microsoft.com/office/officeart/2005/8/layout/list1"/>
    <dgm:cxn modelId="{A6628A4B-9B6F-4C69-BC71-C307824BEE19}" srcId="{9DCA56B8-519A-4BCE-BCA0-895A3BD2CEAF}" destId="{A9F72431-83C1-4EB2-92FB-1E39E290C744}" srcOrd="0" destOrd="0" parTransId="{DAD69961-E914-4921-877A-E5DB8A282819}" sibTransId="{2FCF1D54-9FF9-4103-804D-3CBF6444B3B7}"/>
    <dgm:cxn modelId="{2BF17575-9208-42D0-8241-06524F18E039}" type="presOf" srcId="{D17EB190-F496-49BC-8A9E-82795DD6F497}" destId="{66BA452E-74CF-48E3-8F16-942BBA35BDB2}" srcOrd="0" destOrd="0" presId="urn:microsoft.com/office/officeart/2005/8/layout/list1"/>
    <dgm:cxn modelId="{398B8E81-794B-4948-88A3-27C23E31EF64}" type="presOf" srcId="{9DCA56B8-519A-4BCE-BCA0-895A3BD2CEAF}" destId="{8056F646-B8AB-4AD9-AD92-F784CE312CE3}" srcOrd="0" destOrd="0" presId="urn:microsoft.com/office/officeart/2005/8/layout/list1"/>
    <dgm:cxn modelId="{FE57DC33-DA3F-4333-8376-1B740FB2A07D}" type="presOf" srcId="{9DCA56B8-519A-4BCE-BCA0-895A3BD2CEAF}" destId="{63C2833B-C7F5-4338-A49B-07E68C34FBAE}" srcOrd="1" destOrd="0" presId="urn:microsoft.com/office/officeart/2005/8/layout/list1"/>
    <dgm:cxn modelId="{244F4D1F-3E36-4819-9038-138AD6F0307C}" srcId="{64C6BC63-B456-45C4-996C-522902545005}" destId="{9DCA56B8-519A-4BCE-BCA0-895A3BD2CEAF}" srcOrd="1" destOrd="0" parTransId="{33C1C16C-DEBD-47C7-89C6-D6156CEE0CA4}" sibTransId="{2CD3B94E-3423-4177-84C6-E7C1FF3407F5}"/>
    <dgm:cxn modelId="{8D174300-227E-41D7-BFF1-210E3C4D13CF}" type="presOf" srcId="{EE0280C5-DFF2-41E7-8C33-E8B2C6ECB311}" destId="{F0BB5199-6D69-45ED-A8FF-DF842DF6C9DC}" srcOrd="0" destOrd="0" presId="urn:microsoft.com/office/officeart/2005/8/layout/list1"/>
    <dgm:cxn modelId="{B7A402CA-06EE-42BC-B090-880966276BA1}" type="presOf" srcId="{2E5618A3-7B96-4565-9715-D82815D0E1BD}" destId="{B90416C4-1CF6-4210-8D8E-3C04665F4D1D}" srcOrd="1" destOrd="0" presId="urn:microsoft.com/office/officeart/2005/8/layout/list1"/>
    <dgm:cxn modelId="{95AAD84D-6791-4975-A6D8-9C8A154C48C1}" type="presOf" srcId="{FDFEAE38-9AA7-43B0-8230-48CC4D21954A}" destId="{66BA452E-74CF-48E3-8F16-942BBA35BDB2}" srcOrd="0" destOrd="1" presId="urn:microsoft.com/office/officeart/2005/8/layout/list1"/>
    <dgm:cxn modelId="{9F6EFCD5-F822-467A-B494-72AB3FE533C5}" srcId="{64C6BC63-B456-45C4-996C-522902545005}" destId="{EE0280C5-DFF2-41E7-8C33-E8B2C6ECB311}" srcOrd="0" destOrd="0" parTransId="{9B909B49-4BD6-45B5-891B-A33840D3AD4B}" sibTransId="{683FBAC0-5B40-4DFC-876D-D88C658A6E49}"/>
    <dgm:cxn modelId="{4B569D5C-4C15-4EDA-A026-E24A518438CC}" srcId="{2E5618A3-7B96-4565-9715-D82815D0E1BD}" destId="{FDFEAE38-9AA7-43B0-8230-48CC4D21954A}" srcOrd="1" destOrd="0" parTransId="{A87C0431-3B63-4FDD-8AE3-E8DC85B3DD87}" sibTransId="{F3AA9F6A-3BD7-470B-A78A-8FD900AE13F5}"/>
    <dgm:cxn modelId="{3CECA2D5-6E5B-4706-9D3A-5029235CF8DB}" type="presParOf" srcId="{A20D0A7A-8C78-419E-ADEF-561485A4E5C3}" destId="{E184268F-3E37-49BA-8060-4F272CECF280}" srcOrd="0" destOrd="0" presId="urn:microsoft.com/office/officeart/2005/8/layout/list1"/>
    <dgm:cxn modelId="{0FD08868-F1F2-4F25-A584-25CBD9ADD748}" type="presParOf" srcId="{E184268F-3E37-49BA-8060-4F272CECF280}" destId="{F0BB5199-6D69-45ED-A8FF-DF842DF6C9DC}" srcOrd="0" destOrd="0" presId="urn:microsoft.com/office/officeart/2005/8/layout/list1"/>
    <dgm:cxn modelId="{94044C8F-CB20-41F4-9378-BF9D997CB905}" type="presParOf" srcId="{E184268F-3E37-49BA-8060-4F272CECF280}" destId="{0186537C-85A0-4AC6-A2BA-967DAF63FC8C}" srcOrd="1" destOrd="0" presId="urn:microsoft.com/office/officeart/2005/8/layout/list1"/>
    <dgm:cxn modelId="{3A98E12D-9EB4-4623-BA92-5D67EB4F71F0}" type="presParOf" srcId="{A20D0A7A-8C78-419E-ADEF-561485A4E5C3}" destId="{5B4113D3-846E-464A-B75F-8162A5FC39EE}" srcOrd="1" destOrd="0" presId="urn:microsoft.com/office/officeart/2005/8/layout/list1"/>
    <dgm:cxn modelId="{87A0B880-3900-47AF-8833-571FDF3C6BE0}" type="presParOf" srcId="{A20D0A7A-8C78-419E-ADEF-561485A4E5C3}" destId="{A22EF8A6-DF35-4E76-B18E-4ADEEE3F3062}" srcOrd="2" destOrd="0" presId="urn:microsoft.com/office/officeart/2005/8/layout/list1"/>
    <dgm:cxn modelId="{65578775-502B-4041-BDD4-DB3EF7C14413}" type="presParOf" srcId="{A20D0A7A-8C78-419E-ADEF-561485A4E5C3}" destId="{74234933-C9C5-4CDD-A533-4CAA12400067}" srcOrd="3" destOrd="0" presId="urn:microsoft.com/office/officeart/2005/8/layout/list1"/>
    <dgm:cxn modelId="{BD93C235-2FFD-40FC-941C-8565E71B56AA}" type="presParOf" srcId="{A20D0A7A-8C78-419E-ADEF-561485A4E5C3}" destId="{F3B57932-E2D2-4EA9-A523-40D9BBE415F1}" srcOrd="4" destOrd="0" presId="urn:microsoft.com/office/officeart/2005/8/layout/list1"/>
    <dgm:cxn modelId="{0FA6CEA1-06C3-46E0-80CA-29ABD3055559}" type="presParOf" srcId="{F3B57932-E2D2-4EA9-A523-40D9BBE415F1}" destId="{8056F646-B8AB-4AD9-AD92-F784CE312CE3}" srcOrd="0" destOrd="0" presId="urn:microsoft.com/office/officeart/2005/8/layout/list1"/>
    <dgm:cxn modelId="{8469F00C-2CCD-45EF-BC67-3A43BD85680B}" type="presParOf" srcId="{F3B57932-E2D2-4EA9-A523-40D9BBE415F1}" destId="{63C2833B-C7F5-4338-A49B-07E68C34FBAE}" srcOrd="1" destOrd="0" presId="urn:microsoft.com/office/officeart/2005/8/layout/list1"/>
    <dgm:cxn modelId="{407419FB-38F7-4454-B455-0DADC0E75D6D}" type="presParOf" srcId="{A20D0A7A-8C78-419E-ADEF-561485A4E5C3}" destId="{1FF3EE24-68E3-4509-8A07-2CD6F684C1A4}" srcOrd="5" destOrd="0" presId="urn:microsoft.com/office/officeart/2005/8/layout/list1"/>
    <dgm:cxn modelId="{31EC8FF3-A4F4-4170-9DAD-D0D444A092A1}" type="presParOf" srcId="{A20D0A7A-8C78-419E-ADEF-561485A4E5C3}" destId="{E0ACFE68-0FAD-4A4C-85D7-9D5EEC0F840B}" srcOrd="6" destOrd="0" presId="urn:microsoft.com/office/officeart/2005/8/layout/list1"/>
    <dgm:cxn modelId="{838F547E-D9D9-49E9-828F-CCF1266C3137}" type="presParOf" srcId="{A20D0A7A-8C78-419E-ADEF-561485A4E5C3}" destId="{DF796817-9661-4123-8897-4AA90DC4465A}" srcOrd="7" destOrd="0" presId="urn:microsoft.com/office/officeart/2005/8/layout/list1"/>
    <dgm:cxn modelId="{D425E8E3-0E1E-43B5-8FDC-24C3EAA0C3D7}" type="presParOf" srcId="{A20D0A7A-8C78-419E-ADEF-561485A4E5C3}" destId="{42D14D5C-EC83-46B1-8158-B24AD9A8D0A6}" srcOrd="8" destOrd="0" presId="urn:microsoft.com/office/officeart/2005/8/layout/list1"/>
    <dgm:cxn modelId="{03895FE6-ECC5-487D-8186-CD6B5ECB3BF9}" type="presParOf" srcId="{42D14D5C-EC83-46B1-8158-B24AD9A8D0A6}" destId="{BD0418F2-EE79-4291-A308-8D1675CC264E}" srcOrd="0" destOrd="0" presId="urn:microsoft.com/office/officeart/2005/8/layout/list1"/>
    <dgm:cxn modelId="{07AFAEE5-1F81-40FD-ADBF-2C3A0F869BFD}" type="presParOf" srcId="{42D14D5C-EC83-46B1-8158-B24AD9A8D0A6}" destId="{B90416C4-1CF6-4210-8D8E-3C04665F4D1D}" srcOrd="1" destOrd="0" presId="urn:microsoft.com/office/officeart/2005/8/layout/list1"/>
    <dgm:cxn modelId="{BB103F6F-278C-453D-9956-66D0E6472CAD}" type="presParOf" srcId="{A20D0A7A-8C78-419E-ADEF-561485A4E5C3}" destId="{C6FA5C1C-F811-4123-94DE-B49DF1E7B929}" srcOrd="9" destOrd="0" presId="urn:microsoft.com/office/officeart/2005/8/layout/list1"/>
    <dgm:cxn modelId="{6AAAB6E5-3776-47E5-9EFA-56D81269C720}" type="presParOf" srcId="{A20D0A7A-8C78-419E-ADEF-561485A4E5C3}" destId="{66BA452E-74CF-48E3-8F16-942BBA35BDB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A5080A-2F8A-4A79-83C4-7842BB0986E9}"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BE570926-F943-43E7-A90B-FAE87E8CF54F}">
      <dgm:prSet phldrT="[Text]"/>
      <dgm:spPr/>
      <dgm:t>
        <a:bodyPr/>
        <a:lstStyle/>
        <a:p>
          <a:r>
            <a:rPr lang="en-US" dirty="0" smtClean="0"/>
            <a:t>KEJATUHAN MANUSIA DALAM DOSA</a:t>
          </a:r>
          <a:endParaRPr lang="en-US" dirty="0"/>
        </a:p>
      </dgm:t>
    </dgm:pt>
    <dgm:pt modelId="{E7AFB2CF-16D9-49DC-B261-7D7A4D551553}" type="parTrans" cxnId="{FED3A83E-D06F-4720-9CD0-92448A647088}">
      <dgm:prSet/>
      <dgm:spPr/>
      <dgm:t>
        <a:bodyPr/>
        <a:lstStyle/>
        <a:p>
          <a:endParaRPr lang="en-US"/>
        </a:p>
      </dgm:t>
    </dgm:pt>
    <dgm:pt modelId="{8E9928C0-9EDE-4CCC-BD19-0CFBA89B7F01}" type="sibTrans" cxnId="{FED3A83E-D06F-4720-9CD0-92448A647088}">
      <dgm:prSet/>
      <dgm:spPr/>
      <dgm:t>
        <a:bodyPr/>
        <a:lstStyle/>
        <a:p>
          <a:endParaRPr lang="en-US"/>
        </a:p>
      </dgm:t>
    </dgm:pt>
    <dgm:pt modelId="{DB5508AA-95EF-4C00-97C5-DFD517D71850}">
      <dgm:prSet phldrT="[Text]"/>
      <dgm:spPr/>
      <dgm:t>
        <a:bodyPr/>
        <a:lstStyle/>
        <a:p>
          <a:r>
            <a:rPr lang="en-US" dirty="0" smtClean="0"/>
            <a:t>ALLAH MENJANJIKAN “KETURUNAN”</a:t>
          </a:r>
          <a:endParaRPr lang="en-US" dirty="0"/>
        </a:p>
      </dgm:t>
    </dgm:pt>
    <dgm:pt modelId="{803D3A68-0027-4116-A10A-E14C451CF334}" type="parTrans" cxnId="{23B2C943-DECE-4FFE-BBBB-0F1ECDBF40B4}">
      <dgm:prSet/>
      <dgm:spPr/>
      <dgm:t>
        <a:bodyPr/>
        <a:lstStyle/>
        <a:p>
          <a:endParaRPr lang="en-US"/>
        </a:p>
      </dgm:t>
    </dgm:pt>
    <dgm:pt modelId="{FB506F5E-8CA1-40B6-8282-47A10E5519C0}" type="sibTrans" cxnId="{23B2C943-DECE-4FFE-BBBB-0F1ECDBF40B4}">
      <dgm:prSet/>
      <dgm:spPr/>
      <dgm:t>
        <a:bodyPr/>
        <a:lstStyle/>
        <a:p>
          <a:endParaRPr lang="en-US"/>
        </a:p>
      </dgm:t>
    </dgm:pt>
    <dgm:pt modelId="{10BFD6A9-BA97-4F5E-A634-F0A87505F11F}">
      <dgm:prSet phldrT="[Text]"/>
      <dgm:spPr/>
      <dgm:t>
        <a:bodyPr/>
        <a:lstStyle/>
        <a:p>
          <a:endParaRPr lang="en-US" dirty="0"/>
        </a:p>
      </dgm:t>
    </dgm:pt>
    <dgm:pt modelId="{34A9B3CA-F2C0-4E32-BBFC-603D0E8BDE14}" type="parTrans" cxnId="{CB2D0DB8-DBDF-4508-B317-E1DB02FFC90C}">
      <dgm:prSet/>
      <dgm:spPr/>
      <dgm:t>
        <a:bodyPr/>
        <a:lstStyle/>
        <a:p>
          <a:endParaRPr lang="en-US"/>
        </a:p>
      </dgm:t>
    </dgm:pt>
    <dgm:pt modelId="{9CEA0408-E542-43D1-A76E-E5A3D5429DF2}" type="sibTrans" cxnId="{CB2D0DB8-DBDF-4508-B317-E1DB02FFC90C}">
      <dgm:prSet/>
      <dgm:spPr/>
      <dgm:t>
        <a:bodyPr/>
        <a:lstStyle/>
        <a:p>
          <a:endParaRPr lang="en-US"/>
        </a:p>
      </dgm:t>
    </dgm:pt>
    <dgm:pt modelId="{5BF67E6D-0553-4A3C-B448-F4B92D6A31CE}" type="pres">
      <dgm:prSet presAssocID="{A4A5080A-2F8A-4A79-83C4-7842BB0986E9}" presName="Name0" presStyleCnt="0">
        <dgm:presLayoutVars>
          <dgm:chMax val="7"/>
          <dgm:chPref val="7"/>
          <dgm:dir/>
          <dgm:animLvl val="lvl"/>
        </dgm:presLayoutVars>
      </dgm:prSet>
      <dgm:spPr/>
      <dgm:t>
        <a:bodyPr/>
        <a:lstStyle/>
        <a:p>
          <a:endParaRPr lang="en-US"/>
        </a:p>
      </dgm:t>
    </dgm:pt>
    <dgm:pt modelId="{C9BBB2C6-6D65-4F7F-A427-598D14BF0276}" type="pres">
      <dgm:prSet presAssocID="{BE570926-F943-43E7-A90B-FAE87E8CF54F}" presName="Accent1" presStyleCnt="0"/>
      <dgm:spPr/>
    </dgm:pt>
    <dgm:pt modelId="{C80D5451-41FB-4863-9F68-3A371D2B9559}" type="pres">
      <dgm:prSet presAssocID="{BE570926-F943-43E7-A90B-FAE87E8CF54F}" presName="Accent" presStyleLbl="node1" presStyleIdx="0" presStyleCnt="3"/>
      <dgm:spPr/>
    </dgm:pt>
    <dgm:pt modelId="{D2C0C285-8CA2-4055-98E9-1A0C78A4A074}" type="pres">
      <dgm:prSet presAssocID="{BE570926-F943-43E7-A90B-FAE87E8CF54F}" presName="Parent1" presStyleLbl="revTx" presStyleIdx="0" presStyleCnt="3">
        <dgm:presLayoutVars>
          <dgm:chMax val="1"/>
          <dgm:chPref val="1"/>
          <dgm:bulletEnabled val="1"/>
        </dgm:presLayoutVars>
      </dgm:prSet>
      <dgm:spPr/>
      <dgm:t>
        <a:bodyPr/>
        <a:lstStyle/>
        <a:p>
          <a:endParaRPr lang="en-US"/>
        </a:p>
      </dgm:t>
    </dgm:pt>
    <dgm:pt modelId="{C49A324C-71F5-41CB-A5FA-D7DB90AB207A}" type="pres">
      <dgm:prSet presAssocID="{DB5508AA-95EF-4C00-97C5-DFD517D71850}" presName="Accent2" presStyleCnt="0"/>
      <dgm:spPr/>
    </dgm:pt>
    <dgm:pt modelId="{B739613D-586E-402F-B1DA-AED1117EB6A3}" type="pres">
      <dgm:prSet presAssocID="{DB5508AA-95EF-4C00-97C5-DFD517D71850}" presName="Accent" presStyleLbl="node1" presStyleIdx="1" presStyleCnt="3"/>
      <dgm:spPr/>
    </dgm:pt>
    <dgm:pt modelId="{50E3440F-572F-42A1-A0F7-F65225E85729}" type="pres">
      <dgm:prSet presAssocID="{DB5508AA-95EF-4C00-97C5-DFD517D71850}" presName="Parent2" presStyleLbl="revTx" presStyleIdx="1" presStyleCnt="3" custScaleX="186486" custLinFactNeighborX="56566" custLinFactNeighborY="2081">
        <dgm:presLayoutVars>
          <dgm:chMax val="1"/>
          <dgm:chPref val="1"/>
          <dgm:bulletEnabled val="1"/>
        </dgm:presLayoutVars>
      </dgm:prSet>
      <dgm:spPr/>
      <dgm:t>
        <a:bodyPr/>
        <a:lstStyle/>
        <a:p>
          <a:endParaRPr lang="en-US"/>
        </a:p>
      </dgm:t>
    </dgm:pt>
    <dgm:pt modelId="{B600F83A-B9C3-45DC-9408-4E32BDED4E05}" type="pres">
      <dgm:prSet presAssocID="{10BFD6A9-BA97-4F5E-A634-F0A87505F11F}" presName="Accent3" presStyleCnt="0"/>
      <dgm:spPr/>
    </dgm:pt>
    <dgm:pt modelId="{0A768DAE-7176-4B3A-9FC5-D0B9C5B68111}" type="pres">
      <dgm:prSet presAssocID="{10BFD6A9-BA97-4F5E-A634-F0A87505F11F}" presName="Accent" presStyleLbl="node1" presStyleIdx="2" presStyleCnt="3"/>
      <dgm:spPr/>
    </dgm:pt>
    <dgm:pt modelId="{8A8CBF61-E23E-4DA9-93F7-D19C3A8FC990}" type="pres">
      <dgm:prSet presAssocID="{10BFD6A9-BA97-4F5E-A634-F0A87505F11F}" presName="Parent3" presStyleLbl="revTx" presStyleIdx="2" presStyleCnt="3">
        <dgm:presLayoutVars>
          <dgm:chMax val="1"/>
          <dgm:chPref val="1"/>
          <dgm:bulletEnabled val="1"/>
        </dgm:presLayoutVars>
      </dgm:prSet>
      <dgm:spPr/>
      <dgm:t>
        <a:bodyPr/>
        <a:lstStyle/>
        <a:p>
          <a:endParaRPr lang="en-US"/>
        </a:p>
      </dgm:t>
    </dgm:pt>
  </dgm:ptLst>
  <dgm:cxnLst>
    <dgm:cxn modelId="{0FC2DD4F-2E6E-462A-A3FB-206B43C5FD0E}" type="presOf" srcId="{A4A5080A-2F8A-4A79-83C4-7842BB0986E9}" destId="{5BF67E6D-0553-4A3C-B448-F4B92D6A31CE}" srcOrd="0" destOrd="0" presId="urn:microsoft.com/office/officeart/2009/layout/CircleArrowProcess"/>
    <dgm:cxn modelId="{23B2C943-DECE-4FFE-BBBB-0F1ECDBF40B4}" srcId="{A4A5080A-2F8A-4A79-83C4-7842BB0986E9}" destId="{DB5508AA-95EF-4C00-97C5-DFD517D71850}" srcOrd="1" destOrd="0" parTransId="{803D3A68-0027-4116-A10A-E14C451CF334}" sibTransId="{FB506F5E-8CA1-40B6-8282-47A10E5519C0}"/>
    <dgm:cxn modelId="{FED3A83E-D06F-4720-9CD0-92448A647088}" srcId="{A4A5080A-2F8A-4A79-83C4-7842BB0986E9}" destId="{BE570926-F943-43E7-A90B-FAE87E8CF54F}" srcOrd="0" destOrd="0" parTransId="{E7AFB2CF-16D9-49DC-B261-7D7A4D551553}" sibTransId="{8E9928C0-9EDE-4CCC-BD19-0CFBA89B7F01}"/>
    <dgm:cxn modelId="{B9F058CA-BE01-4AFA-A29B-3683C2BAFB76}" type="presOf" srcId="{BE570926-F943-43E7-A90B-FAE87E8CF54F}" destId="{D2C0C285-8CA2-4055-98E9-1A0C78A4A074}" srcOrd="0" destOrd="0" presId="urn:microsoft.com/office/officeart/2009/layout/CircleArrowProcess"/>
    <dgm:cxn modelId="{8A283A16-F6B9-4281-8283-E7F6B9813E17}" type="presOf" srcId="{10BFD6A9-BA97-4F5E-A634-F0A87505F11F}" destId="{8A8CBF61-E23E-4DA9-93F7-D19C3A8FC990}" srcOrd="0" destOrd="0" presId="urn:microsoft.com/office/officeart/2009/layout/CircleArrowProcess"/>
    <dgm:cxn modelId="{9748D540-CDBD-437D-9DDE-E559918FE0CC}" type="presOf" srcId="{DB5508AA-95EF-4C00-97C5-DFD517D71850}" destId="{50E3440F-572F-42A1-A0F7-F65225E85729}" srcOrd="0" destOrd="0" presId="urn:microsoft.com/office/officeart/2009/layout/CircleArrowProcess"/>
    <dgm:cxn modelId="{CB2D0DB8-DBDF-4508-B317-E1DB02FFC90C}" srcId="{A4A5080A-2F8A-4A79-83C4-7842BB0986E9}" destId="{10BFD6A9-BA97-4F5E-A634-F0A87505F11F}" srcOrd="2" destOrd="0" parTransId="{34A9B3CA-F2C0-4E32-BBFC-603D0E8BDE14}" sibTransId="{9CEA0408-E542-43D1-A76E-E5A3D5429DF2}"/>
    <dgm:cxn modelId="{2E111959-E414-4A6D-8EEB-3F95BDE04AC7}" type="presParOf" srcId="{5BF67E6D-0553-4A3C-B448-F4B92D6A31CE}" destId="{C9BBB2C6-6D65-4F7F-A427-598D14BF0276}" srcOrd="0" destOrd="0" presId="urn:microsoft.com/office/officeart/2009/layout/CircleArrowProcess"/>
    <dgm:cxn modelId="{7D60393E-18A3-4860-9485-D28943A0CAFB}" type="presParOf" srcId="{C9BBB2C6-6D65-4F7F-A427-598D14BF0276}" destId="{C80D5451-41FB-4863-9F68-3A371D2B9559}" srcOrd="0" destOrd="0" presId="urn:microsoft.com/office/officeart/2009/layout/CircleArrowProcess"/>
    <dgm:cxn modelId="{82AF290B-AC3A-4582-AB84-D68277A56151}" type="presParOf" srcId="{5BF67E6D-0553-4A3C-B448-F4B92D6A31CE}" destId="{D2C0C285-8CA2-4055-98E9-1A0C78A4A074}" srcOrd="1" destOrd="0" presId="urn:microsoft.com/office/officeart/2009/layout/CircleArrowProcess"/>
    <dgm:cxn modelId="{AB148C48-1395-42F3-9B33-D83AC665492E}" type="presParOf" srcId="{5BF67E6D-0553-4A3C-B448-F4B92D6A31CE}" destId="{C49A324C-71F5-41CB-A5FA-D7DB90AB207A}" srcOrd="2" destOrd="0" presId="urn:microsoft.com/office/officeart/2009/layout/CircleArrowProcess"/>
    <dgm:cxn modelId="{8DAC3FB1-38AB-49D6-BA66-8FABD8E46B7D}" type="presParOf" srcId="{C49A324C-71F5-41CB-A5FA-D7DB90AB207A}" destId="{B739613D-586E-402F-B1DA-AED1117EB6A3}" srcOrd="0" destOrd="0" presId="urn:microsoft.com/office/officeart/2009/layout/CircleArrowProcess"/>
    <dgm:cxn modelId="{2F12F0B0-42DD-4286-97C6-0D03E3EDEE59}" type="presParOf" srcId="{5BF67E6D-0553-4A3C-B448-F4B92D6A31CE}" destId="{50E3440F-572F-42A1-A0F7-F65225E85729}" srcOrd="3" destOrd="0" presId="urn:microsoft.com/office/officeart/2009/layout/CircleArrowProcess"/>
    <dgm:cxn modelId="{4ACD4018-D26D-47C5-A2DA-9C44FCEFCFB4}" type="presParOf" srcId="{5BF67E6D-0553-4A3C-B448-F4B92D6A31CE}" destId="{B600F83A-B9C3-45DC-9408-4E32BDED4E05}" srcOrd="4" destOrd="0" presId="urn:microsoft.com/office/officeart/2009/layout/CircleArrowProcess"/>
    <dgm:cxn modelId="{4ED9B8C1-E123-436B-9D41-FA3B0789145E}" type="presParOf" srcId="{B600F83A-B9C3-45DC-9408-4E32BDED4E05}" destId="{0A768DAE-7176-4B3A-9FC5-D0B9C5B68111}" srcOrd="0" destOrd="0" presId="urn:microsoft.com/office/officeart/2009/layout/CircleArrowProcess"/>
    <dgm:cxn modelId="{AE0128E7-F25C-4466-8742-7B4D4241F80E}" type="presParOf" srcId="{5BF67E6D-0553-4A3C-B448-F4B92D6A31CE}" destId="{8A8CBF61-E23E-4DA9-93F7-D19C3A8FC99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01/08/2019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01/08/2019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01/08/2019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01/08/2019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01/08/2019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01/08/2019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01/08/2019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01/08/2019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01/08/2019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01/08/2019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9284" y="618564"/>
            <a:ext cx="5405716" cy="5553635"/>
          </a:xfrm>
          <a:prstGeom prst="rect">
            <a:avLst/>
          </a:prstGeom>
          <a:ln>
            <a:noFill/>
          </a:ln>
          <a:effectLst>
            <a:softEdge rad="112500"/>
          </a:effectLst>
        </p:spPr>
      </p:pic>
      <p:sp>
        <p:nvSpPr>
          <p:cNvPr id="8" name="TextBox 7"/>
          <p:cNvSpPr txBox="1"/>
          <p:nvPr/>
        </p:nvSpPr>
        <p:spPr>
          <a:xfrm>
            <a:off x="6082553" y="2030506"/>
            <a:ext cx="5836024" cy="3046988"/>
          </a:xfrm>
          <a:prstGeom prst="rect">
            <a:avLst/>
          </a:prstGeom>
          <a:noFill/>
        </p:spPr>
        <p:txBody>
          <a:bodyPr wrap="square" rtlCol="0">
            <a:spAutoFit/>
          </a:bodyPr>
          <a:lstStyle/>
          <a:p>
            <a:pPr algn="ctr"/>
            <a:endParaRPr lang="en-US" sz="4800" b="1"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800" b="1" smtClean="0">
                <a:ln w="9525">
                  <a:solidFill>
                    <a:schemeClr val="bg1"/>
                  </a:solidFill>
                  <a:prstDash val="solid"/>
                </a:ln>
                <a:effectLst>
                  <a:outerShdw blurRad="12700" dist="38100" dir="2700000" algn="tl" rotWithShape="0">
                    <a:schemeClr val="bg1">
                      <a:lumMod val="50000"/>
                    </a:schemeClr>
                  </a:outerShdw>
                </a:effectLst>
              </a:rPr>
              <a:t>KESEPAKATAN </a:t>
            </a:r>
            <a:r>
              <a:rPr lang="en-US" sz="4800" b="1" smtClean="0">
                <a:ln w="9525">
                  <a:solidFill>
                    <a:schemeClr val="bg1"/>
                  </a:solidFill>
                  <a:prstDash val="solid"/>
                </a:ln>
                <a:effectLst>
                  <a:outerShdw blurRad="12700" dist="38100" dir="2700000" algn="tl" rotWithShape="0">
                    <a:schemeClr val="bg1">
                      <a:lumMod val="50000"/>
                    </a:schemeClr>
                  </a:outerShdw>
                </a:effectLst>
              </a:rPr>
              <a:t>KELAS </a:t>
            </a:r>
            <a:r>
              <a:rPr lang="en-US" sz="4800" b="1" smtClean="0">
                <a:ln w="9525">
                  <a:solidFill>
                    <a:schemeClr val="bg1"/>
                  </a:solidFill>
                  <a:prstDash val="solid"/>
                </a:ln>
                <a:effectLst>
                  <a:outerShdw blurRad="12700" dist="38100" dir="2700000" algn="tl" rotWithShape="0">
                    <a:schemeClr val="bg1">
                      <a:lumMod val="50000"/>
                    </a:schemeClr>
                  </a:outerShdw>
                </a:effectLst>
              </a:rPr>
              <a:t> </a:t>
            </a:r>
            <a:r>
              <a:rPr lang="en-US" sz="4800" b="1" dirty="0" smtClean="0">
                <a:ln w="9525">
                  <a:solidFill>
                    <a:schemeClr val="bg1"/>
                  </a:solidFill>
                  <a:prstDash val="solid"/>
                </a:ln>
                <a:effectLst>
                  <a:outerShdw blurRad="12700" dist="38100" dir="2700000" algn="tl" rotWithShape="0">
                    <a:schemeClr val="bg1">
                      <a:lumMod val="50000"/>
                    </a:schemeClr>
                  </a:outerShdw>
                </a:effectLst>
              </a:rPr>
              <a:t>( PAK )</a:t>
            </a:r>
          </a:p>
          <a:p>
            <a:pPr algn="ctr"/>
            <a:endParaRPr lang="en-US" sz="4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0571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86" y="231066"/>
            <a:ext cx="5293700" cy="1159027"/>
          </a:xfrm>
        </p:spPr>
        <p:txBody>
          <a:bodyPr/>
          <a:lstStyle/>
          <a:p>
            <a:pPr algn="ctr"/>
            <a:r>
              <a:rPr lang="en-US" sz="3200" dirty="0" smtClean="0"/>
              <a:t>MENGGALI PENGALAMAN </a:t>
            </a:r>
            <a:br>
              <a:rPr lang="en-US" sz="3200" dirty="0" smtClean="0"/>
            </a:br>
            <a:r>
              <a:rPr lang="en-US" sz="3200" dirty="0" smtClean="0"/>
              <a:t>KITAB SUCI</a:t>
            </a:r>
            <a:endParaRPr lang="en-US" sz="3200" dirty="0"/>
          </a:p>
        </p:txBody>
      </p:sp>
      <p:pic>
        <p:nvPicPr>
          <p:cNvPr id="6" name="Content Placeholder 5"/>
          <p:cNvPicPr>
            <a:picLocks noGrp="1" noChangeAspect="1"/>
          </p:cNvPicPr>
          <p:nvPr>
            <p:ph idx="1"/>
          </p:nvPr>
        </p:nvPicPr>
        <p:blipFill>
          <a:blip r:embed="rId2"/>
          <a:stretch>
            <a:fillRect/>
          </a:stretch>
        </p:blipFill>
        <p:spPr>
          <a:xfrm>
            <a:off x="0" y="1922929"/>
            <a:ext cx="3039035" cy="4935071"/>
          </a:xfrm>
          <a:prstGeom prst="rect">
            <a:avLst/>
          </a:prstGeom>
        </p:spPr>
      </p:pic>
      <p:sp>
        <p:nvSpPr>
          <p:cNvPr id="4" name="Rectangle 3"/>
          <p:cNvSpPr/>
          <p:nvPr/>
        </p:nvSpPr>
        <p:spPr>
          <a:xfrm>
            <a:off x="5247250" y="1091932"/>
            <a:ext cx="6775938" cy="830997"/>
          </a:xfrm>
          <a:prstGeom prst="rect">
            <a:avLst/>
          </a:prstGeom>
        </p:spPr>
        <p:txBody>
          <a:bodyPr wrap="square">
            <a:spAutoFit/>
          </a:bodyPr>
          <a:lstStyle/>
          <a:p>
            <a:r>
              <a:rPr lang="en-US" sz="2400" b="1" dirty="0" err="1">
                <a:solidFill>
                  <a:srgbClr val="FF0000"/>
                </a:solidFill>
                <a:effectLst>
                  <a:outerShdw blurRad="38100" dist="38100" dir="2700000" algn="tl">
                    <a:srgbClr val="000000">
                      <a:alpha val="43137"/>
                    </a:srgbClr>
                  </a:outerShdw>
                </a:effectLst>
              </a:rPr>
              <a:t>Manakah</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kalimat</a:t>
            </a:r>
            <a:r>
              <a:rPr lang="en-US" sz="2400" b="1" dirty="0">
                <a:solidFill>
                  <a:srgbClr val="FF0000"/>
                </a:solidFill>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rPr>
              <a:t>/ kata yang </a:t>
            </a:r>
            <a:r>
              <a:rPr lang="en-US" sz="2400" b="1" dirty="0" err="1">
                <a:solidFill>
                  <a:srgbClr val="FF0000"/>
                </a:solidFill>
                <a:effectLst>
                  <a:outerShdw blurRad="38100" dist="38100" dir="2700000" algn="tl">
                    <a:srgbClr val="000000">
                      <a:alpha val="43137"/>
                    </a:srgbClr>
                  </a:outerShdw>
                </a:effectLst>
              </a:rPr>
              <a:t>menunjukkan</a:t>
            </a:r>
            <a:r>
              <a:rPr lang="en-US" sz="2400" b="1" dirty="0">
                <a:solidFill>
                  <a:srgbClr val="FF0000"/>
                </a:solidFill>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rPr>
              <a:t>JANJI Allah </a:t>
            </a:r>
            <a:r>
              <a:rPr lang="en-US" sz="2400" b="1" dirty="0" err="1" smtClean="0">
                <a:solidFill>
                  <a:srgbClr val="FF0000"/>
                </a:solidFill>
                <a:effectLst>
                  <a:outerShdw blurRad="38100" dist="38100" dir="2700000" algn="tl">
                    <a:srgbClr val="000000">
                      <a:alpha val="43137"/>
                    </a:srgbClr>
                  </a:outerShdw>
                </a:effectLst>
              </a:rPr>
              <a:t>tentang</a:t>
            </a:r>
            <a:r>
              <a:rPr lang="en-US" sz="2400" b="1" dirty="0" smtClean="0">
                <a:solidFill>
                  <a:srgbClr val="FF0000"/>
                </a:solidFill>
                <a:effectLst>
                  <a:outerShdw blurRad="38100" dist="38100" dir="2700000" algn="tl">
                    <a:srgbClr val="000000">
                      <a:alpha val="43137"/>
                    </a:srgbClr>
                  </a:outerShdw>
                </a:effectLst>
              </a:rPr>
              <a:t> </a:t>
            </a:r>
            <a:r>
              <a:rPr lang="en-US" sz="2400" b="1" dirty="0" err="1" smtClean="0">
                <a:solidFill>
                  <a:srgbClr val="FF0000"/>
                </a:solidFill>
                <a:effectLst>
                  <a:outerShdw blurRad="38100" dist="38100" dir="2700000" algn="tl">
                    <a:srgbClr val="000000">
                      <a:alpha val="43137"/>
                    </a:srgbClr>
                  </a:outerShdw>
                </a:effectLst>
              </a:rPr>
              <a:t>Juru</a:t>
            </a:r>
            <a:r>
              <a:rPr lang="en-US" sz="2400" b="1" dirty="0" smtClean="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Selamat</a:t>
            </a:r>
            <a:r>
              <a:rPr lang="en-US" sz="2400" b="1" dirty="0">
                <a:solidFill>
                  <a:srgbClr val="FF0000"/>
                </a:solidFill>
                <a:effectLst>
                  <a:outerShdw blurRad="38100" dist="38100" dir="2700000" algn="tl">
                    <a:srgbClr val="000000">
                      <a:alpha val="43137"/>
                    </a:srgbClr>
                  </a:outerShdw>
                </a:effectLst>
              </a:rPr>
              <a:t> ?</a:t>
            </a:r>
          </a:p>
        </p:txBody>
      </p:sp>
      <p:graphicFrame>
        <p:nvGraphicFramePr>
          <p:cNvPr id="5" name="Diagram 4"/>
          <p:cNvGraphicFramePr/>
          <p:nvPr>
            <p:extLst>
              <p:ext uri="{D42A27DB-BD31-4B8C-83A1-F6EECF244321}">
                <p14:modId xmlns:p14="http://schemas.microsoft.com/office/powerpoint/2010/main" val="3139418749"/>
              </p:ext>
            </p:extLst>
          </p:nvPr>
        </p:nvGraphicFramePr>
        <p:xfrm>
          <a:off x="3284023" y="2204281"/>
          <a:ext cx="8406229" cy="4604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5026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64610" y="94130"/>
            <a:ext cx="8508570" cy="6616636"/>
          </a:xfrm>
          <a:prstGeom prst="rect">
            <a:avLst/>
          </a:prstGeom>
        </p:spPr>
      </p:pic>
      <p:pic>
        <p:nvPicPr>
          <p:cNvPr id="20" name="Content Placeholder 5"/>
          <p:cNvPicPr>
            <a:picLocks noGrp="1" noChangeAspect="1"/>
          </p:cNvPicPr>
          <p:nvPr>
            <p:ph idx="1"/>
          </p:nvPr>
        </p:nvPicPr>
        <p:blipFill>
          <a:blip r:embed="rId3"/>
          <a:stretch>
            <a:fillRect/>
          </a:stretch>
        </p:blipFill>
        <p:spPr>
          <a:xfrm>
            <a:off x="0" y="605002"/>
            <a:ext cx="3564610" cy="4935071"/>
          </a:xfrm>
          <a:prstGeom prst="rect">
            <a:avLst/>
          </a:prstGeom>
        </p:spPr>
      </p:pic>
    </p:spTree>
    <p:extLst>
      <p:ext uri="{BB962C8B-B14F-4D97-AF65-F5344CB8AC3E}">
        <p14:creationId xmlns:p14="http://schemas.microsoft.com/office/powerpoint/2010/main" val="3167127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83" y="944729"/>
            <a:ext cx="3842682" cy="615130"/>
          </a:xfrm>
        </p:spPr>
        <p:txBody>
          <a:bodyPr/>
          <a:lstStyle/>
          <a:p>
            <a:pPr algn="ctr"/>
            <a:r>
              <a:rPr lang="en-US" smtClean="0"/>
              <a:t>Tambahan:</a:t>
            </a:r>
            <a:endParaRPr lang="en-US" dirty="0"/>
          </a:p>
        </p:txBody>
      </p:sp>
      <p:pic>
        <p:nvPicPr>
          <p:cNvPr id="6" name="Content Placeholder 5"/>
          <p:cNvPicPr>
            <a:picLocks noGrp="1" noChangeAspect="1"/>
          </p:cNvPicPr>
          <p:nvPr>
            <p:ph idx="1"/>
          </p:nvPr>
        </p:nvPicPr>
        <p:blipFill>
          <a:blip r:embed="rId2"/>
          <a:stretch>
            <a:fillRect/>
          </a:stretch>
        </p:blipFill>
        <p:spPr>
          <a:xfrm>
            <a:off x="0" y="1922929"/>
            <a:ext cx="3724835" cy="4935071"/>
          </a:xfrm>
          <a:prstGeom prst="rect">
            <a:avLst/>
          </a:prstGeom>
        </p:spPr>
      </p:pic>
      <p:grpSp>
        <p:nvGrpSpPr>
          <p:cNvPr id="37" name="Group 36"/>
          <p:cNvGrpSpPr/>
          <p:nvPr/>
        </p:nvGrpSpPr>
        <p:grpSpPr>
          <a:xfrm>
            <a:off x="3889187" y="1922929"/>
            <a:ext cx="8302813" cy="4760206"/>
            <a:chOff x="3889187" y="1922929"/>
            <a:chExt cx="8302813" cy="4760206"/>
          </a:xfrm>
        </p:grpSpPr>
        <p:graphicFrame>
          <p:nvGraphicFramePr>
            <p:cNvPr id="5" name="Diagram 4"/>
            <p:cNvGraphicFramePr/>
            <p:nvPr>
              <p:extLst>
                <p:ext uri="{D42A27DB-BD31-4B8C-83A1-F6EECF244321}">
                  <p14:modId xmlns:p14="http://schemas.microsoft.com/office/powerpoint/2010/main" val="3971260311"/>
                </p:ext>
              </p:extLst>
            </p:nvPr>
          </p:nvGraphicFramePr>
          <p:xfrm>
            <a:off x="3889187" y="1922929"/>
            <a:ext cx="4407647" cy="473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758952" y="2286000"/>
              <a:ext cx="4433047" cy="1477328"/>
            </a:xfrm>
            <a:prstGeom prst="rect">
              <a:avLst/>
            </a:prstGeom>
            <a:noFill/>
          </p:spPr>
          <p:txBody>
            <a:bodyPr wrap="square" rtlCol="0">
              <a:spAutoFit/>
            </a:bodyPr>
            <a:lstStyle/>
            <a:p>
              <a:pPr marL="342900" indent="-342900">
                <a:buFont typeface="+mj-lt"/>
                <a:buAutoNum type="arabicPeriod"/>
              </a:pPr>
              <a:r>
                <a:rPr lang="en-US" dirty="0" err="1" smtClean="0"/>
                <a:t>Manusia</a:t>
              </a:r>
              <a:r>
                <a:rPr lang="en-US" dirty="0" smtClean="0"/>
                <a:t> </a:t>
              </a:r>
              <a:r>
                <a:rPr lang="en-US" dirty="0" err="1" smtClean="0"/>
                <a:t>menderita</a:t>
              </a:r>
              <a:endParaRPr lang="en-US" dirty="0" smtClean="0"/>
            </a:p>
            <a:p>
              <a:pPr marL="342900" indent="-342900">
                <a:buFont typeface="+mj-lt"/>
                <a:buAutoNum type="arabicPeriod"/>
              </a:pPr>
              <a:r>
                <a:rPr lang="en-US" dirty="0" err="1" smtClean="0"/>
                <a:t>Manusia</a:t>
              </a:r>
              <a:r>
                <a:rPr lang="en-US" dirty="0" smtClean="0"/>
                <a:t> </a:t>
              </a:r>
              <a:r>
                <a:rPr lang="en-US" dirty="0" err="1" smtClean="0"/>
                <a:t>semakin</a:t>
              </a:r>
              <a:r>
                <a:rPr lang="en-US" dirty="0" smtClean="0"/>
                <a:t> </a:t>
              </a:r>
              <a:r>
                <a:rPr lang="en-US" dirty="0" err="1" smtClean="0"/>
                <a:t>jauh</a:t>
              </a:r>
              <a:r>
                <a:rPr lang="en-US" dirty="0" smtClean="0"/>
                <a:t> </a:t>
              </a:r>
              <a:r>
                <a:rPr lang="en-US" dirty="0" err="1" smtClean="0"/>
                <a:t>dari</a:t>
              </a:r>
              <a:r>
                <a:rPr lang="en-US" dirty="0" smtClean="0"/>
                <a:t> Allah – </a:t>
              </a:r>
              <a:r>
                <a:rPr lang="en-US" dirty="0" err="1" smtClean="0"/>
                <a:t>sumber</a:t>
              </a:r>
              <a:r>
                <a:rPr lang="en-US" dirty="0" smtClean="0"/>
                <a:t> </a:t>
              </a:r>
              <a:r>
                <a:rPr lang="en-US" dirty="0" err="1" smtClean="0"/>
                <a:t>keselamatan</a:t>
              </a:r>
              <a:endParaRPr lang="en-US" dirty="0" smtClean="0"/>
            </a:p>
            <a:p>
              <a:pPr marL="342900" indent="-342900">
                <a:buFont typeface="+mj-lt"/>
                <a:buAutoNum type="arabicPeriod"/>
              </a:pPr>
              <a:r>
                <a:rPr lang="en-US" dirty="0" err="1" smtClean="0"/>
                <a:t>Manusia</a:t>
              </a:r>
              <a:r>
                <a:rPr lang="en-US" dirty="0" smtClean="0"/>
                <a:t> </a:t>
              </a:r>
              <a:r>
                <a:rPr lang="en-US" dirty="0" err="1" smtClean="0"/>
                <a:t>meninggalkan</a:t>
              </a:r>
              <a:r>
                <a:rPr lang="en-US" dirty="0" smtClean="0"/>
                <a:t> Allah </a:t>
              </a:r>
            </a:p>
            <a:p>
              <a:pPr marL="342900" indent="-342900">
                <a:buFont typeface="+mj-lt"/>
                <a:buAutoNum type="arabicPeriod"/>
              </a:pPr>
              <a:r>
                <a:rPr lang="en-US" dirty="0" err="1" smtClean="0"/>
                <a:t>Manusia</a:t>
              </a:r>
              <a:r>
                <a:rPr lang="en-US" dirty="0" smtClean="0"/>
                <a:t> </a:t>
              </a:r>
              <a:r>
                <a:rPr lang="en-US" dirty="0" err="1" smtClean="0"/>
                <a:t>akan</a:t>
              </a:r>
              <a:r>
                <a:rPr lang="en-US" dirty="0" smtClean="0"/>
                <a:t> </a:t>
              </a:r>
              <a:r>
                <a:rPr lang="en-US" dirty="0" err="1" smtClean="0"/>
                <a:t>mati</a:t>
              </a:r>
              <a:endParaRPr lang="en-US" dirty="0"/>
            </a:p>
          </p:txBody>
        </p:sp>
        <p:cxnSp>
          <p:nvCxnSpPr>
            <p:cNvPr id="13" name="Straight Arrow Connector 12"/>
            <p:cNvCxnSpPr/>
            <p:nvPr/>
          </p:nvCxnSpPr>
          <p:spPr>
            <a:xfrm flipV="1">
              <a:off x="7059706" y="2514601"/>
              <a:ext cx="699246" cy="53788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V="1">
              <a:off x="7059706" y="2796988"/>
              <a:ext cx="699246" cy="25549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a:off x="7059706" y="3052482"/>
              <a:ext cx="699246" cy="20170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a:off x="7059706" y="3052482"/>
              <a:ext cx="699246" cy="49754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5" name="TextBox 24"/>
            <p:cNvSpPr txBox="1"/>
            <p:nvPr/>
          </p:nvSpPr>
          <p:spPr>
            <a:xfrm>
              <a:off x="7607297" y="4185723"/>
              <a:ext cx="4584703"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PUTERA DAUD – IMANUEL – YESUS KRISTUS</a:t>
              </a:r>
              <a:endParaRPr lang="en-US" sz="1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6" name="TextBox 25"/>
            <p:cNvSpPr txBox="1"/>
            <p:nvPr/>
          </p:nvSpPr>
          <p:spPr>
            <a:xfrm>
              <a:off x="5593976" y="5298141"/>
              <a:ext cx="1613647" cy="738664"/>
            </a:xfrm>
            <a:prstGeom prst="rect">
              <a:avLst/>
            </a:prstGeom>
            <a:noFill/>
          </p:spPr>
          <p:txBody>
            <a:bodyPr wrap="square" rtlCol="0">
              <a:spAutoFit/>
            </a:bodyPr>
            <a:lstStyle/>
            <a:p>
              <a:pPr algn="ctr"/>
              <a:r>
                <a:rPr lang="en-US" sz="1400" dirty="0" smtClean="0"/>
                <a:t>MEMBEBASKAN MANUSIA DARI DOSA</a:t>
              </a:r>
              <a:endParaRPr lang="en-US" sz="1400" dirty="0"/>
            </a:p>
          </p:txBody>
        </p:sp>
        <p:sp>
          <p:nvSpPr>
            <p:cNvPr id="27" name="TextBox 26"/>
            <p:cNvSpPr txBox="1"/>
            <p:nvPr/>
          </p:nvSpPr>
          <p:spPr>
            <a:xfrm>
              <a:off x="7683124" y="4928809"/>
              <a:ext cx="4433047" cy="1754326"/>
            </a:xfrm>
            <a:prstGeom prst="rect">
              <a:avLst/>
            </a:prstGeom>
            <a:noFill/>
          </p:spPr>
          <p:txBody>
            <a:bodyPr wrap="square" rtlCol="0">
              <a:spAutoFit/>
            </a:bodyPr>
            <a:lstStyle/>
            <a:p>
              <a:pPr marL="342900" indent="-342900">
                <a:buFont typeface="+mj-lt"/>
                <a:buAutoNum type="arabicPeriod"/>
              </a:pPr>
              <a:r>
                <a:rPr lang="en-US" dirty="0" err="1" smtClean="0"/>
                <a:t>Relasi</a:t>
              </a:r>
              <a:r>
                <a:rPr lang="en-US" dirty="0" smtClean="0"/>
                <a:t> </a:t>
              </a:r>
              <a:r>
                <a:rPr lang="en-US" dirty="0" err="1" smtClean="0"/>
                <a:t>manusia</a:t>
              </a:r>
              <a:r>
                <a:rPr lang="en-US" dirty="0" smtClean="0"/>
                <a:t> </a:t>
              </a:r>
              <a:r>
                <a:rPr lang="en-US" dirty="0" err="1" smtClean="0"/>
                <a:t>dengan</a:t>
              </a:r>
              <a:r>
                <a:rPr lang="en-US" dirty="0" smtClean="0"/>
                <a:t> Allah </a:t>
              </a:r>
              <a:r>
                <a:rPr lang="en-US" dirty="0" err="1" smtClean="0"/>
                <a:t>menjadi</a:t>
              </a:r>
              <a:r>
                <a:rPr lang="en-US" dirty="0" smtClean="0"/>
                <a:t> </a:t>
              </a:r>
              <a:r>
                <a:rPr lang="en-US" dirty="0" err="1" smtClean="0"/>
                <a:t>baik</a:t>
              </a:r>
              <a:endParaRPr lang="en-US" dirty="0" smtClean="0"/>
            </a:p>
            <a:p>
              <a:pPr marL="342900" indent="-342900">
                <a:buFont typeface="+mj-lt"/>
                <a:buAutoNum type="arabicPeriod"/>
              </a:pPr>
              <a:r>
                <a:rPr lang="en-US" dirty="0" err="1" smtClean="0"/>
                <a:t>Manusia</a:t>
              </a:r>
              <a:r>
                <a:rPr lang="en-US" dirty="0" smtClean="0"/>
                <a:t> </a:t>
              </a:r>
              <a:r>
                <a:rPr lang="en-US" dirty="0" err="1" smtClean="0"/>
                <a:t>mendapatkan</a:t>
              </a:r>
              <a:r>
                <a:rPr lang="en-US" dirty="0" smtClean="0"/>
                <a:t> </a:t>
              </a:r>
              <a:r>
                <a:rPr lang="en-US" dirty="0" err="1" smtClean="0"/>
                <a:t>keselamatan</a:t>
              </a:r>
              <a:endParaRPr lang="en-US" dirty="0" smtClean="0"/>
            </a:p>
            <a:p>
              <a:pPr marL="342900" indent="-342900">
                <a:buFont typeface="+mj-lt"/>
                <a:buAutoNum type="arabicPeriod"/>
              </a:pPr>
              <a:r>
                <a:rPr lang="en-US" dirty="0" err="1" smtClean="0"/>
                <a:t>Manusia</a:t>
              </a:r>
              <a:r>
                <a:rPr lang="en-US" dirty="0" smtClean="0"/>
                <a:t> </a:t>
              </a:r>
              <a:r>
                <a:rPr lang="en-US" dirty="0" err="1" smtClean="0"/>
                <a:t>memiliki</a:t>
              </a:r>
              <a:r>
                <a:rPr lang="en-US" dirty="0" smtClean="0"/>
                <a:t> </a:t>
              </a:r>
              <a:r>
                <a:rPr lang="en-US" dirty="0" err="1" smtClean="0"/>
                <a:t>hidup</a:t>
              </a:r>
              <a:r>
                <a:rPr lang="en-US" dirty="0" smtClean="0"/>
                <a:t> </a:t>
              </a:r>
              <a:r>
                <a:rPr lang="en-US" dirty="0" err="1" smtClean="0"/>
                <a:t>baru</a:t>
              </a:r>
              <a:r>
                <a:rPr lang="en-US" dirty="0" smtClean="0"/>
                <a:t> – </a:t>
              </a:r>
              <a:r>
                <a:rPr lang="en-US" dirty="0" err="1" smtClean="0"/>
                <a:t>meninggalkan</a:t>
              </a:r>
              <a:r>
                <a:rPr lang="en-US" dirty="0" smtClean="0"/>
                <a:t> </a:t>
              </a:r>
              <a:r>
                <a:rPr lang="en-US" dirty="0" err="1" smtClean="0"/>
                <a:t>dosa</a:t>
              </a:r>
              <a:endParaRPr lang="en-US" dirty="0" smtClean="0"/>
            </a:p>
          </p:txBody>
        </p:sp>
        <p:cxnSp>
          <p:nvCxnSpPr>
            <p:cNvPr id="29" name="Straight Arrow Connector 28"/>
            <p:cNvCxnSpPr/>
            <p:nvPr/>
          </p:nvCxnSpPr>
          <p:spPr>
            <a:xfrm flipV="1">
              <a:off x="7207623" y="5123331"/>
              <a:ext cx="551329" cy="47064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a:endCxn id="27" idx="1"/>
            </p:cNvCxnSpPr>
            <p:nvPr/>
          </p:nvCxnSpPr>
          <p:spPr>
            <a:xfrm>
              <a:off x="7207623" y="5593977"/>
              <a:ext cx="475501" cy="21199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p:nvPr/>
          </p:nvCxnSpPr>
          <p:spPr>
            <a:xfrm>
              <a:off x="7207623" y="5630725"/>
              <a:ext cx="475501" cy="52802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sp>
        <p:nvSpPr>
          <p:cNvPr id="3" name="TextBox 2"/>
          <p:cNvSpPr txBox="1"/>
          <p:nvPr/>
        </p:nvSpPr>
        <p:spPr>
          <a:xfrm>
            <a:off x="4541367" y="873871"/>
            <a:ext cx="613185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chemeClr val="bg1"/>
                </a:solidFill>
              </a:rPr>
              <a:t>KARYA KESELAMATAN ALLAH BERMULA DARI KEJATUHAN MANUSIA KE DALAM DOSA…</a:t>
            </a:r>
            <a:endParaRPr lang="en-US" dirty="0">
              <a:solidFill>
                <a:schemeClr val="bg1"/>
              </a:solidFill>
            </a:endParaRPr>
          </a:p>
        </p:txBody>
      </p:sp>
      <p:sp>
        <p:nvSpPr>
          <p:cNvPr id="4" name="TextBox 3"/>
          <p:cNvSpPr txBox="1"/>
          <p:nvPr/>
        </p:nvSpPr>
        <p:spPr>
          <a:xfrm>
            <a:off x="7943473" y="1927207"/>
            <a:ext cx="1738409" cy="369332"/>
          </a:xfrm>
          <a:prstGeom prst="rect">
            <a:avLst/>
          </a:prstGeom>
          <a:noFill/>
        </p:spPr>
        <p:txBody>
          <a:bodyPr wrap="square" rtlCol="0">
            <a:spAutoFit/>
          </a:bodyPr>
          <a:lstStyle/>
          <a:p>
            <a:r>
              <a:rPr lang="en-US" dirty="0" smtClean="0"/>
              <a:t>AKIBAT DOSA</a:t>
            </a:r>
            <a:endParaRPr lang="en-US" dirty="0"/>
          </a:p>
        </p:txBody>
      </p:sp>
    </p:spTree>
    <p:extLst>
      <p:ext uri="{BB962C8B-B14F-4D97-AF65-F5344CB8AC3E}">
        <p14:creationId xmlns:p14="http://schemas.microsoft.com/office/powerpoint/2010/main" val="3617670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5" y="295668"/>
            <a:ext cx="5293700" cy="1159027"/>
          </a:xfrm>
        </p:spPr>
        <p:txBody>
          <a:bodyPr/>
          <a:lstStyle/>
          <a:p>
            <a:pPr algn="ctr"/>
            <a:r>
              <a:rPr lang="en-US" sz="3200" dirty="0" smtClean="0"/>
              <a:t>MENGGALI PENGALAMAN </a:t>
            </a:r>
            <a:br>
              <a:rPr lang="en-US" sz="3200" dirty="0" smtClean="0"/>
            </a:br>
            <a:r>
              <a:rPr lang="en-US" sz="3200" dirty="0" smtClean="0"/>
              <a:t>KITAB SUCI</a:t>
            </a:r>
            <a:endParaRPr lang="en-US" sz="3200" dirty="0"/>
          </a:p>
        </p:txBody>
      </p:sp>
      <p:pic>
        <p:nvPicPr>
          <p:cNvPr id="6" name="Content Placeholder 5"/>
          <p:cNvPicPr>
            <a:picLocks noGrp="1" noChangeAspect="1"/>
          </p:cNvPicPr>
          <p:nvPr>
            <p:ph idx="1"/>
          </p:nvPr>
        </p:nvPicPr>
        <p:blipFill>
          <a:blip r:embed="rId2"/>
          <a:stretch>
            <a:fillRect/>
          </a:stretch>
        </p:blipFill>
        <p:spPr>
          <a:xfrm>
            <a:off x="0" y="1922929"/>
            <a:ext cx="3039035" cy="4935071"/>
          </a:xfrm>
          <a:prstGeom prst="rect">
            <a:avLst/>
          </a:prstGeom>
        </p:spPr>
      </p:pic>
      <p:sp>
        <p:nvSpPr>
          <p:cNvPr id="3" name="TextBox 2"/>
          <p:cNvSpPr txBox="1"/>
          <p:nvPr/>
        </p:nvSpPr>
        <p:spPr>
          <a:xfrm>
            <a:off x="3307976" y="2552787"/>
            <a:ext cx="8727142"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Ada </a:t>
            </a:r>
            <a:r>
              <a:rPr lang="en-US" sz="2400" dirty="0" err="1" smtClean="0">
                <a:solidFill>
                  <a:schemeClr val="bg1"/>
                </a:solidFill>
                <a:latin typeface="Arial" panose="020B0604020202020204" pitchFamily="34" charset="0"/>
                <a:cs typeface="Arial" panose="020B0604020202020204" pitchFamily="34" charset="0"/>
              </a:rPr>
              <a:t>beberapa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alasan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antara</a:t>
            </a:r>
            <a:r>
              <a:rPr lang="en-US" sz="2400" dirty="0" smtClean="0">
                <a:solidFill>
                  <a:schemeClr val="bg1"/>
                </a:solidFill>
                <a:latin typeface="Arial" panose="020B0604020202020204" pitchFamily="34" charset="0"/>
                <a:cs typeface="Arial" panose="020B0604020202020204" pitchFamily="34" charset="0"/>
              </a:rPr>
              <a:t> lain:</a:t>
            </a:r>
          </a:p>
          <a:p>
            <a:endParaRPr lang="en-US" sz="24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400" dirty="0" smtClean="0">
                <a:solidFill>
                  <a:schemeClr val="bg1"/>
                </a:solidFill>
                <a:latin typeface="Arial" panose="020B0604020202020204" pitchFamily="34" charset="0"/>
                <a:cs typeface="Arial" panose="020B0604020202020204" pitchFamily="34" charset="0"/>
              </a:rPr>
              <a:t>Allah </a:t>
            </a:r>
            <a:r>
              <a:rPr lang="en-US" sz="2400" dirty="0" err="1" smtClean="0">
                <a:solidFill>
                  <a:schemeClr val="bg1"/>
                </a:solidFill>
                <a:latin typeface="Arial" panose="020B0604020202020204" pitchFamily="34" charset="0"/>
                <a:cs typeface="Arial" panose="020B0604020202020204" pitchFamily="34" charset="0"/>
              </a:rPr>
              <a:t>sangat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mencintai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manusia</a:t>
            </a:r>
            <a:endParaRPr lang="en-US" sz="24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400" dirty="0" smtClean="0">
                <a:solidFill>
                  <a:schemeClr val="bg1"/>
                </a:solidFill>
                <a:latin typeface="Arial" panose="020B0604020202020204" pitchFamily="34" charset="0"/>
                <a:cs typeface="Arial" panose="020B0604020202020204" pitchFamily="34" charset="0"/>
              </a:rPr>
              <a:t>Allah </a:t>
            </a:r>
            <a:r>
              <a:rPr lang="en-US" sz="2400" dirty="0" err="1" smtClean="0">
                <a:solidFill>
                  <a:schemeClr val="bg1"/>
                </a:solidFill>
                <a:latin typeface="Arial" panose="020B0604020202020204" pitchFamily="34" charset="0"/>
                <a:cs typeface="Arial" panose="020B0604020202020204" pitchFamily="34" charset="0"/>
              </a:rPr>
              <a:t>prihatin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dengan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situasi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dosa</a:t>
            </a:r>
            <a:r>
              <a:rPr lang="en-US" sz="2400" dirty="0" smtClean="0">
                <a:solidFill>
                  <a:schemeClr val="bg1"/>
                </a:solidFill>
                <a:latin typeface="Arial" panose="020B0604020202020204" pitchFamily="34" charset="0"/>
                <a:cs typeface="Arial" panose="020B0604020202020204" pitchFamily="34" charset="0"/>
              </a:rPr>
              <a:t> yang </a:t>
            </a:r>
            <a:r>
              <a:rPr lang="en-US" sz="2400" dirty="0" err="1" smtClean="0">
                <a:solidFill>
                  <a:schemeClr val="bg1"/>
                </a:solidFill>
                <a:latin typeface="Arial" panose="020B0604020202020204" pitchFamily="34" charset="0"/>
                <a:cs typeface="Arial" panose="020B0604020202020204" pitchFamily="34" charset="0"/>
              </a:rPr>
              <a:t>melanda</a:t>
            </a:r>
            <a:r>
              <a:rPr lang="en-US" sz="2400" dirty="0" smtClean="0">
                <a:solidFill>
                  <a:schemeClr val="bg1"/>
                </a:solidFill>
                <a:latin typeface="Arial" panose="020B0604020202020204" pitchFamily="34" charset="0"/>
                <a:cs typeface="Arial" panose="020B0604020202020204" pitchFamily="34" charset="0"/>
              </a:rPr>
              <a:t> / </a:t>
            </a:r>
            <a:r>
              <a:rPr lang="en-US" sz="2400" dirty="0" err="1" smtClean="0">
                <a:solidFill>
                  <a:schemeClr val="bg1"/>
                </a:solidFill>
                <a:latin typeface="Arial" panose="020B0604020202020204" pitchFamily="34" charset="0"/>
                <a:cs typeface="Arial" panose="020B0604020202020204" pitchFamily="34" charset="0"/>
              </a:rPr>
              <a:t>dialami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manusia</a:t>
            </a:r>
            <a:endParaRPr lang="en-US" sz="24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400" dirty="0" smtClean="0">
                <a:solidFill>
                  <a:schemeClr val="bg1"/>
                </a:solidFill>
                <a:latin typeface="Arial" panose="020B0604020202020204" pitchFamily="34" charset="0"/>
                <a:cs typeface="Arial" panose="020B0604020202020204" pitchFamily="34" charset="0"/>
              </a:rPr>
              <a:t>Allah </a:t>
            </a:r>
            <a:r>
              <a:rPr lang="en-US" sz="2400" dirty="0" err="1" smtClean="0">
                <a:solidFill>
                  <a:schemeClr val="bg1"/>
                </a:solidFill>
                <a:latin typeface="Arial" panose="020B0604020202020204" pitchFamily="34" charset="0"/>
                <a:cs typeface="Arial" panose="020B0604020202020204" pitchFamily="34" charset="0"/>
              </a:rPr>
              <a:t>tidak</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ingin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manusia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hancur</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dalam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kuasa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dosa</a:t>
            </a:r>
            <a:endParaRPr lang="en-US" sz="2400" dirty="0" smtClean="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400" dirty="0" smtClean="0">
                <a:solidFill>
                  <a:schemeClr val="bg1"/>
                </a:solidFill>
                <a:latin typeface="Arial" panose="020B0604020202020204" pitchFamily="34" charset="0"/>
                <a:cs typeface="Arial" panose="020B0604020202020204" pitchFamily="34" charset="0"/>
              </a:rPr>
              <a:t>Allah </a:t>
            </a:r>
            <a:r>
              <a:rPr lang="en-US" sz="2400" dirty="0" err="1" smtClean="0">
                <a:solidFill>
                  <a:schemeClr val="bg1"/>
                </a:solidFill>
                <a:latin typeface="Arial" panose="020B0604020202020204" pitchFamily="34" charset="0"/>
                <a:cs typeface="Arial" panose="020B0604020202020204" pitchFamily="34" charset="0"/>
              </a:rPr>
              <a:t>menghendaki</a:t>
            </a:r>
            <a:r>
              <a:rPr lang="en-US" sz="2400" dirty="0" smtClean="0">
                <a:solidFill>
                  <a:schemeClr val="bg1"/>
                </a:solidFill>
                <a:latin typeface="Arial" panose="020B0604020202020204" pitchFamily="34" charset="0"/>
                <a:cs typeface="Arial" panose="020B0604020202020204" pitchFamily="34" charset="0"/>
              </a:rPr>
              <a:t> agar </a:t>
            </a:r>
            <a:r>
              <a:rPr lang="en-US" sz="2400" dirty="0" err="1" smtClean="0">
                <a:solidFill>
                  <a:schemeClr val="bg1"/>
                </a:solidFill>
                <a:latin typeface="Arial" panose="020B0604020202020204" pitchFamily="34" charset="0"/>
                <a:cs typeface="Arial" panose="020B0604020202020204" pitchFamily="34" charset="0"/>
              </a:rPr>
              <a:t>manusia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memiliki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hidup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dan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semangat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baru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yaitu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hidup</a:t>
            </a:r>
            <a:r>
              <a:rPr lang="en-US" sz="2400" dirty="0" smtClean="0">
                <a:solidFill>
                  <a:schemeClr val="bg1"/>
                </a:solidFill>
                <a:latin typeface="Arial" panose="020B0604020202020204" pitchFamily="34" charset="0"/>
                <a:cs typeface="Arial" panose="020B0604020202020204" pitchFamily="34" charset="0"/>
              </a:rPr>
              <a:t> yang </a:t>
            </a:r>
            <a:r>
              <a:rPr lang="en-US" sz="2400" dirty="0" err="1" smtClean="0">
                <a:solidFill>
                  <a:schemeClr val="bg1"/>
                </a:solidFill>
                <a:latin typeface="Arial" panose="020B0604020202020204" pitchFamily="34" charset="0"/>
                <a:cs typeface="Arial" panose="020B0604020202020204" pitchFamily="34" charset="0"/>
              </a:rPr>
              <a:t>sesuasi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dengan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kehendak</a:t>
            </a:r>
            <a:r>
              <a:rPr lang="en-US" sz="2400" dirty="0" smtClean="0">
                <a:solidFill>
                  <a:schemeClr val="bg1"/>
                </a:solidFill>
                <a:latin typeface="Arial" panose="020B0604020202020204" pitchFamily="34" charset="0"/>
                <a:cs typeface="Arial" panose="020B0604020202020204" pitchFamily="34" charset="0"/>
              </a:rPr>
              <a:t>-Nya, </a:t>
            </a:r>
            <a:r>
              <a:rPr lang="en-US" sz="2400" dirty="0" err="1" smtClean="0">
                <a:solidFill>
                  <a:schemeClr val="bg1"/>
                </a:solidFill>
                <a:latin typeface="Arial" panose="020B0604020202020204" pitchFamily="34" charset="0"/>
                <a:cs typeface="Arial" panose="020B0604020202020204" pitchFamily="34" charset="0"/>
              </a:rPr>
              <a:t>meninggalkan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perbuatan-perbuatan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dosa</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6449417" y="773969"/>
            <a:ext cx="5262979" cy="954107"/>
          </a:xfrm>
          <a:prstGeom prst="rect">
            <a:avLst/>
          </a:prstGeom>
        </p:spPr>
        <p:txBody>
          <a:bodyPr wrap="none">
            <a:spAutoFit/>
          </a:bodyPr>
          <a:lstStyle/>
          <a:p>
            <a:r>
              <a:rPr lang="en-US" sz="2800" b="1" dirty="0" err="1" smtClean="0">
                <a:solidFill>
                  <a:srgbClr val="FF0000"/>
                </a:solidFill>
                <a:effectLst>
                  <a:outerShdw blurRad="38100" dist="38100" dir="2700000" algn="tl">
                    <a:srgbClr val="000000">
                      <a:alpha val="43137"/>
                    </a:srgbClr>
                  </a:outerShdw>
                </a:effectLst>
              </a:rPr>
              <a:t>Mengapa</a:t>
            </a:r>
            <a:r>
              <a:rPr lang="en-US" sz="2800" b="1" dirty="0" smtClean="0">
                <a:solidFill>
                  <a:srgbClr val="FF0000"/>
                </a:solidFill>
                <a:effectLst>
                  <a:outerShdw blurRad="38100" dist="38100" dir="2700000" algn="tl">
                    <a:srgbClr val="000000">
                      <a:alpha val="43137"/>
                    </a:srgbClr>
                  </a:outerShdw>
                </a:effectLst>
              </a:rPr>
              <a:t> Allah </a:t>
            </a:r>
            <a:r>
              <a:rPr lang="en-US" sz="2800" b="1" dirty="0" err="1" smtClean="0">
                <a:solidFill>
                  <a:srgbClr val="FF0000"/>
                </a:solidFill>
                <a:effectLst>
                  <a:outerShdw blurRad="38100" dist="38100" dir="2700000" algn="tl">
                    <a:srgbClr val="000000">
                      <a:alpha val="43137"/>
                    </a:srgbClr>
                  </a:outerShdw>
                </a:effectLst>
              </a:rPr>
              <a:t>menjanjikan</a:t>
            </a:r>
            <a:r>
              <a:rPr lang="en-US" sz="2800" b="1" dirty="0" smtClean="0">
                <a:solidFill>
                  <a:srgbClr val="FF0000"/>
                </a:solidFill>
                <a:effectLst>
                  <a:outerShdw blurRad="38100" dist="38100" dir="2700000" algn="tl">
                    <a:srgbClr val="000000">
                      <a:alpha val="43137"/>
                    </a:srgbClr>
                  </a:outerShdw>
                </a:effectLst>
              </a:rPr>
              <a:t> </a:t>
            </a:r>
          </a:p>
          <a:p>
            <a:r>
              <a:rPr lang="en-US" sz="2800" b="1" dirty="0" err="1" smtClean="0">
                <a:solidFill>
                  <a:srgbClr val="FF0000"/>
                </a:solidFill>
                <a:effectLst>
                  <a:outerShdw blurRad="38100" dist="38100" dir="2700000" algn="tl">
                    <a:srgbClr val="000000">
                      <a:alpha val="43137"/>
                    </a:srgbClr>
                  </a:outerShdw>
                </a:effectLst>
              </a:rPr>
              <a:t>Juru</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Selamat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bagi</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manusia</a:t>
            </a:r>
            <a:r>
              <a:rPr lang="en-US" sz="2800" b="1" dirty="0" smtClean="0">
                <a:solidFill>
                  <a:srgbClr val="FF0000"/>
                </a:solidFill>
                <a:effectLst>
                  <a:outerShdw blurRad="38100" dist="38100" dir="2700000" algn="tl">
                    <a:srgbClr val="000000">
                      <a:alpha val="43137"/>
                    </a:srgbClr>
                  </a:outerShdw>
                </a:effectLst>
              </a:rPr>
              <a:t> ?</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3446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TUGAS - REFLEKSI</a:t>
            </a:r>
            <a:endParaRPr lang="en-US" dirty="0"/>
          </a:p>
        </p:txBody>
      </p:sp>
      <p:sp>
        <p:nvSpPr>
          <p:cNvPr id="3" name="Content Placeholder 2"/>
          <p:cNvSpPr>
            <a:spLocks noGrp="1"/>
          </p:cNvSpPr>
          <p:nvPr>
            <p:ph idx="1"/>
          </p:nvPr>
        </p:nvSpPr>
        <p:spPr>
          <a:xfrm>
            <a:off x="336175" y="2407024"/>
            <a:ext cx="6736977" cy="3671047"/>
          </a:xfrm>
        </p:spPr>
        <p:txBody>
          <a:bodyPr>
            <a:noAutofit/>
          </a:bodyPr>
          <a:lstStyle/>
          <a:p>
            <a:r>
              <a:rPr lang="en-US" sz="2000" b="1" dirty="0" smtClean="0"/>
              <a:t>AMBIL WAKTU UNTUK HENING SECARA PRIBADI</a:t>
            </a:r>
          </a:p>
          <a:p>
            <a:r>
              <a:rPr lang="en-US" sz="2000" b="1" dirty="0" smtClean="0"/>
              <a:t>PERTANYAAN REFLEKSI:</a:t>
            </a:r>
          </a:p>
          <a:p>
            <a:pPr marL="0" indent="0">
              <a:buNone/>
            </a:pPr>
            <a:r>
              <a:rPr lang="en-US" sz="2000" b="1" dirty="0"/>
              <a:t> </a:t>
            </a:r>
            <a:r>
              <a:rPr lang="en-US" sz="2000" b="1" dirty="0" smtClean="0"/>
              <a:t>     “ JIKA SAYA BENAR-BENAR MENYADARI DAN    	MENGIMANI YESUS KRISTUS ADALAH JANJI 	ALLAH </a:t>
            </a:r>
            <a:r>
              <a:rPr lang="en-US" sz="2000" b="1" smtClean="0"/>
              <a:t>SENDIRI </a:t>
            </a:r>
            <a:r>
              <a:rPr lang="en-US" sz="2000" b="1" smtClean="0">
                <a:solidFill>
                  <a:srgbClr val="FFC000"/>
                </a:solidFill>
              </a:rPr>
              <a:t>(ALLAH) </a:t>
            </a:r>
            <a:r>
              <a:rPr lang="en-US" sz="2000" b="1" smtClean="0"/>
              <a:t>UNTUK MENYELAMATKAN  	SAYA </a:t>
            </a:r>
            <a:r>
              <a:rPr lang="en-US" sz="2000" b="1" dirty="0" smtClean="0"/>
              <a:t>	DARI DOSA …. MANAKAH SIKAP </a:t>
            </a:r>
            <a:r>
              <a:rPr lang="en-US" sz="2000" b="1" smtClean="0"/>
              <a:t>YANG 	MAU </a:t>
            </a:r>
            <a:r>
              <a:rPr lang="en-US" sz="2000" b="1" dirty="0" smtClean="0"/>
              <a:t>	SAYA HIDUPKAN DALAM </a:t>
            </a:r>
            <a:r>
              <a:rPr lang="en-US" sz="2000" b="1" smtClean="0"/>
              <a:t>KESEHARIAN 	SAYA </a:t>
            </a:r>
            <a:r>
              <a:rPr lang="en-US" sz="2000" b="1" dirty="0" smtClean="0"/>
              <a:t>? “</a:t>
            </a:r>
          </a:p>
          <a:p>
            <a:r>
              <a:rPr lang="en-US" sz="2000" b="1" dirty="0" smtClean="0"/>
              <a:t>REFLEKSI DI KETIK RAPI DI KERTAS A4 – HIASI/DEKORASILAH SEINDAH MUNGKIN </a:t>
            </a:r>
          </a:p>
          <a:p>
            <a:r>
              <a:rPr lang="en-US" sz="2000" b="1" dirty="0" smtClean="0"/>
              <a:t>PERTEMUAN BERIKUT DIKUMPULKAN </a:t>
            </a:r>
            <a:endParaRPr lang="en-US" sz="2000" b="1" dirty="0"/>
          </a:p>
        </p:txBody>
      </p:sp>
      <p:pic>
        <p:nvPicPr>
          <p:cNvPr id="4" name="Picture 3"/>
          <p:cNvPicPr>
            <a:picLocks noChangeAspect="1"/>
          </p:cNvPicPr>
          <p:nvPr/>
        </p:nvPicPr>
        <p:blipFill>
          <a:blip r:embed="rId2"/>
          <a:stretch>
            <a:fillRect/>
          </a:stretch>
        </p:blipFill>
        <p:spPr>
          <a:xfrm>
            <a:off x="6849595" y="1882588"/>
            <a:ext cx="5342405" cy="4975412"/>
          </a:xfrm>
          <a:prstGeom prst="rect">
            <a:avLst/>
          </a:prstGeom>
        </p:spPr>
      </p:pic>
    </p:spTree>
    <p:extLst>
      <p:ext uri="{BB962C8B-B14F-4D97-AF65-F5344CB8AC3E}">
        <p14:creationId xmlns:p14="http://schemas.microsoft.com/office/powerpoint/2010/main" val="10769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1887200" cy="4612341"/>
          </a:xfrm>
          <a:prstGeom prst="rect">
            <a:avLst/>
          </a:prstGeom>
        </p:spPr>
      </p:pic>
      <p:sp>
        <p:nvSpPr>
          <p:cNvPr id="2" name="Title 1"/>
          <p:cNvSpPr>
            <a:spLocks noGrp="1"/>
          </p:cNvSpPr>
          <p:nvPr>
            <p:ph type="ctrTitle"/>
          </p:nvPr>
        </p:nvSpPr>
        <p:spPr>
          <a:xfrm>
            <a:off x="174812" y="874059"/>
            <a:ext cx="6829519" cy="779929"/>
          </a:xfrm>
        </p:spPr>
        <p:txBody>
          <a:bodyPr/>
          <a:lstStyle/>
          <a:p>
            <a:pPr algn="ctr"/>
            <a:r>
              <a:rPr lang="en-US" sz="4400" dirty="0" smtClean="0">
                <a:ln w="22225">
                  <a:solidFill>
                    <a:schemeClr val="accent2"/>
                  </a:solidFill>
                  <a:prstDash val="solid"/>
                </a:ln>
                <a:solidFill>
                  <a:schemeClr val="accent2">
                    <a:lumMod val="40000"/>
                    <a:lumOff val="60000"/>
                  </a:schemeClr>
                </a:solidFill>
              </a:rPr>
              <a:t>PRIBADI YESUS KRISTUS</a:t>
            </a:r>
            <a:endParaRPr lang="en-US" sz="4400" dirty="0">
              <a:ln w="22225">
                <a:solidFill>
                  <a:schemeClr val="accent2"/>
                </a:solidFill>
                <a:prstDash val="solid"/>
              </a:ln>
              <a:solidFill>
                <a:schemeClr val="accent2">
                  <a:lumMod val="40000"/>
                  <a:lumOff val="60000"/>
                </a:schemeClr>
              </a:solidFill>
            </a:endParaRPr>
          </a:p>
        </p:txBody>
      </p:sp>
      <p:sp>
        <p:nvSpPr>
          <p:cNvPr id="3" name="Subtitle 2"/>
          <p:cNvSpPr>
            <a:spLocks noGrp="1"/>
          </p:cNvSpPr>
          <p:nvPr>
            <p:ph type="subTitle" idx="1"/>
          </p:nvPr>
        </p:nvSpPr>
        <p:spPr>
          <a:xfrm>
            <a:off x="2043952" y="5291417"/>
            <a:ext cx="9533966" cy="1062318"/>
          </a:xfrm>
        </p:spPr>
        <p:txBody>
          <a:bodyPr>
            <a:noAutofit/>
          </a:bodyPr>
          <a:lstStyle/>
          <a:p>
            <a:pPr algn="ctr"/>
            <a:r>
              <a:rPr lang="en-US" sz="4000" b="1" smtClean="0">
                <a:ln w="9525">
                  <a:solidFill>
                    <a:schemeClr val="bg1"/>
                  </a:solidFill>
                  <a:prstDash val="solid"/>
                </a:ln>
                <a:effectLst>
                  <a:outerShdw blurRad="12700" dist="38100" dir="2700000" algn="tl" rotWithShape="0">
                    <a:schemeClr val="bg1">
                      <a:lumMod val="50000"/>
                    </a:schemeClr>
                  </a:outerShdw>
                </a:effectLst>
              </a:rPr>
              <a:t>TEMA II : KEMANUSIAAN &amp; KEALLAHAN YESUS</a:t>
            </a:r>
            <a:endParaRPr lang="en-US" sz="4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80832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271" y="353059"/>
            <a:ext cx="5765612" cy="970450"/>
          </a:xfrm>
        </p:spPr>
        <p:txBody>
          <a:bodyPr/>
          <a:lstStyle/>
          <a:p>
            <a:pPr algn="ctr"/>
            <a:r>
              <a:rPr lang="en-US" smtClean="0"/>
              <a:t>MANA YANG BEDA ??</a:t>
            </a:r>
            <a:endParaRPr lang="en-US"/>
          </a:p>
        </p:txBody>
      </p:sp>
      <p:pic>
        <p:nvPicPr>
          <p:cNvPr id="7" name="Picture 6"/>
          <p:cNvPicPr>
            <a:picLocks noChangeAspect="1"/>
          </p:cNvPicPr>
          <p:nvPr/>
        </p:nvPicPr>
        <p:blipFill>
          <a:blip r:embed="rId2"/>
          <a:stretch>
            <a:fillRect/>
          </a:stretch>
        </p:blipFill>
        <p:spPr>
          <a:xfrm>
            <a:off x="0" y="1604402"/>
            <a:ext cx="6347012" cy="5253598"/>
          </a:xfrm>
          <a:prstGeom prst="rect">
            <a:avLst/>
          </a:prstGeom>
        </p:spPr>
      </p:pic>
      <p:pic>
        <p:nvPicPr>
          <p:cNvPr id="8" name="Picture 7"/>
          <p:cNvPicPr>
            <a:picLocks noChangeAspect="1"/>
          </p:cNvPicPr>
          <p:nvPr/>
        </p:nvPicPr>
        <p:blipFill>
          <a:blip r:embed="rId3"/>
          <a:stretch>
            <a:fillRect/>
          </a:stretch>
        </p:blipFill>
        <p:spPr>
          <a:xfrm>
            <a:off x="6347012" y="1604402"/>
            <a:ext cx="5844988" cy="5257800"/>
          </a:xfrm>
          <a:prstGeom prst="rect">
            <a:avLst/>
          </a:prstGeom>
        </p:spPr>
        <p:style>
          <a:lnRef idx="2">
            <a:schemeClr val="dk1"/>
          </a:lnRef>
          <a:fillRef idx="1">
            <a:schemeClr val="lt1"/>
          </a:fillRef>
          <a:effectRef idx="0">
            <a:schemeClr val="dk1"/>
          </a:effectRef>
          <a:fontRef idx="minor">
            <a:schemeClr val="dk1"/>
          </a:fontRef>
        </p:style>
      </p:pic>
      <p:sp>
        <p:nvSpPr>
          <p:cNvPr id="10" name="Oval 9"/>
          <p:cNvSpPr/>
          <p:nvPr/>
        </p:nvSpPr>
        <p:spPr>
          <a:xfrm>
            <a:off x="4531658" y="5446059"/>
            <a:ext cx="1237130" cy="1411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10781167" y="1604401"/>
            <a:ext cx="1410833" cy="1609445"/>
          </a:xfrm>
          <a:prstGeom prst="rect">
            <a:avLst/>
          </a:prstGeom>
        </p:spPr>
      </p:pic>
    </p:spTree>
    <p:extLst>
      <p:ext uri="{BB962C8B-B14F-4D97-AF65-F5344CB8AC3E}">
        <p14:creationId xmlns:p14="http://schemas.microsoft.com/office/powerpoint/2010/main" val="26016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271" y="353059"/>
            <a:ext cx="5765612" cy="970450"/>
          </a:xfrm>
        </p:spPr>
        <p:txBody>
          <a:bodyPr/>
          <a:lstStyle/>
          <a:p>
            <a:pPr algn="ctr"/>
            <a:r>
              <a:rPr lang="en-US" smtClean="0"/>
              <a:t>MANA YANG BEDA ??</a:t>
            </a:r>
            <a:endParaRPr lang="en-US"/>
          </a:p>
        </p:txBody>
      </p:sp>
      <p:pic>
        <p:nvPicPr>
          <p:cNvPr id="4" name="Picture 3"/>
          <p:cNvPicPr>
            <a:picLocks noChangeAspect="1"/>
          </p:cNvPicPr>
          <p:nvPr/>
        </p:nvPicPr>
        <p:blipFill>
          <a:blip r:embed="rId2"/>
          <a:stretch>
            <a:fillRect/>
          </a:stretch>
        </p:blipFill>
        <p:spPr>
          <a:xfrm>
            <a:off x="134471" y="1465729"/>
            <a:ext cx="5741893" cy="52981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a:stretch>
            <a:fillRect/>
          </a:stretch>
        </p:blipFill>
        <p:spPr>
          <a:xfrm>
            <a:off x="6118412" y="1465729"/>
            <a:ext cx="5943600" cy="52981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5389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99790" y="174812"/>
            <a:ext cx="7449670" cy="4612341"/>
          </a:xfrm>
          <a:prstGeom prst="rect">
            <a:avLst/>
          </a:prstGeom>
        </p:spPr>
      </p:pic>
      <p:sp>
        <p:nvSpPr>
          <p:cNvPr id="3" name="Subtitle 2"/>
          <p:cNvSpPr>
            <a:spLocks noGrp="1"/>
          </p:cNvSpPr>
          <p:nvPr>
            <p:ph type="subTitle" idx="1"/>
          </p:nvPr>
        </p:nvSpPr>
        <p:spPr>
          <a:xfrm>
            <a:off x="995080" y="5210735"/>
            <a:ext cx="10771095" cy="1062318"/>
          </a:xfrm>
        </p:spPr>
        <p:txBody>
          <a:bodyPr>
            <a:noAutofit/>
          </a:bodyPr>
          <a:lstStyle/>
          <a:p>
            <a:pPr algn="ctr"/>
            <a:r>
              <a:rPr lang="en-US" sz="4000" b="1" smtClean="0">
                <a:ln w="9525">
                  <a:solidFill>
                    <a:schemeClr val="bg1"/>
                  </a:solidFill>
                  <a:prstDash val="solid"/>
                </a:ln>
                <a:effectLst>
                  <a:outerShdw blurRad="12700" dist="38100" dir="2700000" algn="tl" rotWithShape="0">
                    <a:schemeClr val="bg1">
                      <a:lumMod val="50000"/>
                    </a:schemeClr>
                  </a:outerShdw>
                </a:effectLst>
              </a:rPr>
              <a:t>BEDANYA DI MANA ??</a:t>
            </a:r>
            <a:endParaRPr lang="en-US" sz="40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2" y="174812"/>
            <a:ext cx="4437529" cy="4612341"/>
          </a:xfrm>
          <a:prstGeom prst="rect">
            <a:avLst/>
          </a:prstGeom>
        </p:spPr>
      </p:pic>
      <p:sp>
        <p:nvSpPr>
          <p:cNvPr id="2" name="TextBox 1"/>
          <p:cNvSpPr txBox="1"/>
          <p:nvPr/>
        </p:nvSpPr>
        <p:spPr>
          <a:xfrm>
            <a:off x="4069976" y="1281396"/>
            <a:ext cx="5348343" cy="3046988"/>
          </a:xfrm>
          <a:prstGeom prst="rect">
            <a:avLst/>
          </a:prstGeom>
          <a:noFill/>
        </p:spPr>
        <p:txBody>
          <a:bodyPr wrap="square" rtlCol="0">
            <a:spAutoFit/>
          </a:bodyPr>
          <a:lstStyle/>
          <a:p>
            <a:pPr marL="342900" indent="-342900">
              <a:buFont typeface="+mj-lt"/>
              <a:buAutoNum type="arabicPeriod"/>
            </a:pPr>
            <a:r>
              <a:rPr lang="en-US" sz="2400" b="1" smtClean="0">
                <a:effectLst>
                  <a:outerShdw blurRad="38100" dist="38100" dir="2700000" algn="tl">
                    <a:srgbClr val="000000">
                      <a:alpha val="43137"/>
                    </a:srgbClr>
                  </a:outerShdw>
                </a:effectLst>
              </a:rPr>
              <a:t>Apa perbedaan antara Allah dan manusia ?</a:t>
            </a:r>
          </a:p>
          <a:p>
            <a:pPr marL="342900" indent="-342900">
              <a:buFont typeface="+mj-lt"/>
              <a:buAutoNum type="arabicPeriod"/>
            </a:pPr>
            <a:r>
              <a:rPr lang="en-US" sz="2400" b="1" smtClean="0">
                <a:effectLst>
                  <a:outerShdw blurRad="38100" dist="38100" dir="2700000" algn="tl">
                    <a:srgbClr val="000000">
                      <a:alpha val="43137"/>
                    </a:srgbClr>
                  </a:outerShdw>
                </a:effectLst>
              </a:rPr>
              <a:t>Manakah sifat-sifat Allah dan manakah sifat-sifat manusia?</a:t>
            </a:r>
          </a:p>
          <a:p>
            <a:pPr marL="342900" indent="-342900">
              <a:buFont typeface="+mj-lt"/>
              <a:buAutoNum type="arabicPeriod"/>
            </a:pPr>
            <a:r>
              <a:rPr lang="en-US" sz="2400" b="1" smtClean="0">
                <a:effectLst>
                  <a:outerShdw blurRad="38100" dist="38100" dir="2700000" algn="tl">
                    <a:srgbClr val="000000">
                      <a:alpha val="43137"/>
                    </a:srgbClr>
                  </a:outerShdw>
                </a:effectLst>
              </a:rPr>
              <a:t>Apakah dalam diri manusia ada sifat Allah, sebaliknya apakah dalam diri Allah ada sifat manusia ?</a:t>
            </a:r>
            <a:endParaRPr lang="en-US" sz="24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71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494" y="174812"/>
            <a:ext cx="11806518" cy="4612341"/>
          </a:xfrm>
          <a:prstGeom prst="rect">
            <a:avLst/>
          </a:prstGeom>
        </p:spPr>
      </p:pic>
      <p:sp>
        <p:nvSpPr>
          <p:cNvPr id="3" name="Subtitle 2"/>
          <p:cNvSpPr>
            <a:spLocks noGrp="1"/>
          </p:cNvSpPr>
          <p:nvPr>
            <p:ph type="subTitle" idx="1"/>
          </p:nvPr>
        </p:nvSpPr>
        <p:spPr>
          <a:xfrm>
            <a:off x="6683185" y="4787154"/>
            <a:ext cx="5378827" cy="1788458"/>
          </a:xfrm>
        </p:spPr>
        <p:txBody>
          <a:bodyPr>
            <a:noAutofit/>
          </a:bodyPr>
          <a:lstStyle/>
          <a:p>
            <a:pPr algn="ctr"/>
            <a:endParaRPr lang="en-US" sz="3600" b="1" smtClean="0">
              <a:ln w="9525">
                <a:solidFill>
                  <a:schemeClr val="bg1"/>
                </a:solidFill>
                <a:prstDash val="solid"/>
              </a:ln>
              <a:effectLst>
                <a:outerShdw blurRad="12700" dist="38100" dir="2700000" algn="tl" rotWithShape="0">
                  <a:schemeClr val="bg1">
                    <a:lumMod val="50000"/>
                  </a:schemeClr>
                </a:outerShdw>
              </a:effectLst>
            </a:endParaRPr>
          </a:p>
          <a:p>
            <a:pPr algn="ctr"/>
            <a:r>
              <a:rPr lang="en-US" sz="3600" b="1" smtClean="0">
                <a:ln w="9525">
                  <a:solidFill>
                    <a:schemeClr val="bg1"/>
                  </a:solidFill>
                  <a:prstDash val="solid"/>
                </a:ln>
                <a:effectLst>
                  <a:outerShdw blurRad="12700" dist="38100" dir="2700000" algn="tl" rotWithShape="0">
                    <a:schemeClr val="bg1">
                      <a:lumMod val="50000"/>
                    </a:schemeClr>
                  </a:outerShdw>
                </a:effectLst>
              </a:rPr>
              <a:t>BEDANYA DI MANA ??</a:t>
            </a:r>
            <a:endParaRPr lang="en-US" sz="36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88935664"/>
              </p:ext>
            </p:extLst>
          </p:nvPr>
        </p:nvGraphicFramePr>
        <p:xfrm>
          <a:off x="0" y="-1"/>
          <a:ext cx="6750424" cy="5210735"/>
        </p:xfrm>
        <a:graphic>
          <a:graphicData uri="http://schemas.openxmlformats.org/drawingml/2006/table">
            <a:tbl>
              <a:tblPr firstRow="1" bandRow="1">
                <a:tableStyleId>{5C22544A-7EE6-4342-B048-85BDC9FD1C3A}</a:tableStyleId>
              </a:tblPr>
              <a:tblGrid>
                <a:gridCol w="3375212"/>
                <a:gridCol w="3375212"/>
              </a:tblGrid>
              <a:tr h="613469">
                <a:tc>
                  <a:txBody>
                    <a:bodyPr/>
                    <a:lstStyle/>
                    <a:p>
                      <a:r>
                        <a:rPr lang="en-US" sz="2400" smtClean="0"/>
                        <a:t>KEMANUSIAAN YESUS</a:t>
                      </a:r>
                      <a:endParaRPr lang="en-US" sz="2400"/>
                    </a:p>
                  </a:txBody>
                  <a:tcPr anchor="ctr"/>
                </a:tc>
                <a:tc>
                  <a:txBody>
                    <a:bodyPr/>
                    <a:lstStyle/>
                    <a:p>
                      <a:r>
                        <a:rPr lang="en-US" sz="2400" smtClean="0"/>
                        <a:t>KEALLAHAN YESUS</a:t>
                      </a:r>
                      <a:endParaRPr lang="en-US" sz="2400"/>
                    </a:p>
                  </a:txBody>
                  <a:tcPr anchor="ctr"/>
                </a:tc>
              </a:tr>
              <a:tr h="4597266">
                <a:tc>
                  <a:txBody>
                    <a:bodyPr/>
                    <a:lstStyle/>
                    <a:p>
                      <a:pPr marL="285750" indent="-285750">
                        <a:buFont typeface="Arial" panose="020B0604020202020204" pitchFamily="34" charset="0"/>
                        <a:buChar char="•"/>
                      </a:pPr>
                      <a:r>
                        <a:rPr lang="en-US" sz="2400" smtClean="0"/>
                        <a:t>Mat 1 : 1 – 17,      Mat 21 : 18,        Mat 25 : 35,         Mat 27 : 50</a:t>
                      </a:r>
                    </a:p>
                    <a:p>
                      <a:pPr marL="285750" indent="-285750">
                        <a:buFont typeface="Arial" panose="020B0604020202020204" pitchFamily="34" charset="0"/>
                        <a:buChar char="•"/>
                      </a:pPr>
                      <a:r>
                        <a:rPr lang="en-US" sz="2400" smtClean="0"/>
                        <a:t>Luk 2 : 1 – 17,       Luk 8 : 23,             Luk 19 : 45,                                   Luk 22 : 42 - 44</a:t>
                      </a:r>
                    </a:p>
                    <a:p>
                      <a:pPr marL="285750" indent="-285750">
                        <a:buFont typeface="Arial" panose="020B0604020202020204" pitchFamily="34" charset="0"/>
                        <a:buChar char="•"/>
                      </a:pPr>
                      <a:r>
                        <a:rPr lang="en-US" sz="2400" smtClean="0"/>
                        <a:t>Mrk 6 : 3</a:t>
                      </a:r>
                    </a:p>
                    <a:p>
                      <a:pPr marL="285750" indent="-285750">
                        <a:buFont typeface="Arial" panose="020B0604020202020204" pitchFamily="34" charset="0"/>
                        <a:buChar char="•"/>
                      </a:pPr>
                      <a:r>
                        <a:rPr lang="en-US" sz="2400" smtClean="0"/>
                        <a:t>Yoh</a:t>
                      </a:r>
                      <a:r>
                        <a:rPr lang="en-US" sz="2400" baseline="0" smtClean="0"/>
                        <a:t> 15 : 11</a:t>
                      </a:r>
                      <a:endParaRPr lang="en-US" sz="2400"/>
                    </a:p>
                  </a:txBody>
                  <a:tcPr anchor="ctr"/>
                </a:tc>
                <a:tc>
                  <a:txBody>
                    <a:bodyPr/>
                    <a:lstStyle/>
                    <a:p>
                      <a:pPr marL="285750" indent="-285750">
                        <a:buFont typeface="Arial" panose="020B0604020202020204" pitchFamily="34" charset="0"/>
                        <a:buChar char="•"/>
                      </a:pPr>
                      <a:r>
                        <a:rPr lang="en-US" sz="2400" smtClean="0"/>
                        <a:t>Mat 28 : 1 – 10,    Mat 16 : 15 – 16</a:t>
                      </a:r>
                    </a:p>
                    <a:p>
                      <a:pPr marL="285750" indent="-285750">
                        <a:buFont typeface="Arial" panose="020B0604020202020204" pitchFamily="34" charset="0"/>
                        <a:buChar char="•"/>
                      </a:pPr>
                      <a:r>
                        <a:rPr lang="en-US" sz="2400" smtClean="0"/>
                        <a:t>Luk 2 : 8 – 20,        Luk</a:t>
                      </a:r>
                      <a:r>
                        <a:rPr lang="en-US" sz="2400" baseline="0" smtClean="0"/>
                        <a:t> 24 : 50 – 53 </a:t>
                      </a:r>
                    </a:p>
                    <a:p>
                      <a:pPr marL="285750" indent="-285750">
                        <a:buFont typeface="Arial" panose="020B0604020202020204" pitchFamily="34" charset="0"/>
                        <a:buChar char="•"/>
                      </a:pPr>
                      <a:r>
                        <a:rPr lang="en-US" sz="2400" baseline="0" smtClean="0"/>
                        <a:t>Mrk 3 : 11</a:t>
                      </a:r>
                    </a:p>
                    <a:p>
                      <a:pPr marL="285750" indent="-285750">
                        <a:buFont typeface="Arial" panose="020B0604020202020204" pitchFamily="34" charset="0"/>
                        <a:buChar char="•"/>
                      </a:pPr>
                      <a:r>
                        <a:rPr lang="en-US" sz="2400" baseline="0" smtClean="0"/>
                        <a:t>Yoh 1 : 1, 14,        Yoh 10 : 30,          Yoh 14 : 9,            Yoh 14 : 11,          Yoh 6 : 1 – 15,         Yoh 20 : 28</a:t>
                      </a:r>
                      <a:endParaRPr lang="en-US" sz="2400"/>
                    </a:p>
                  </a:txBody>
                  <a:tcPr anchor="ctr"/>
                </a:tc>
              </a:tr>
            </a:tbl>
          </a:graphicData>
        </a:graphic>
      </p:graphicFrame>
    </p:spTree>
    <p:extLst>
      <p:ext uri="{BB962C8B-B14F-4D97-AF65-F5344CB8AC3E}">
        <p14:creationId xmlns:p14="http://schemas.microsoft.com/office/powerpoint/2010/main" val="25916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7" y="823705"/>
            <a:ext cx="10571998" cy="615130"/>
          </a:xfrm>
        </p:spPr>
        <p:txBody>
          <a:bodyPr/>
          <a:lstStyle/>
          <a:p>
            <a:pPr algn="ctr"/>
            <a:r>
              <a:rPr lang="en-US" smtClean="0"/>
              <a:t>JANJI</a:t>
            </a:r>
            <a:endParaRPr lang="en-US" dirty="0"/>
          </a:p>
        </p:txBody>
      </p:sp>
      <p:sp>
        <p:nvSpPr>
          <p:cNvPr id="3" name="Content Placeholder 2"/>
          <p:cNvSpPr>
            <a:spLocks noGrp="1"/>
          </p:cNvSpPr>
          <p:nvPr>
            <p:ph idx="1"/>
          </p:nvPr>
        </p:nvSpPr>
        <p:spPr>
          <a:xfrm>
            <a:off x="5446058" y="2043953"/>
            <a:ext cx="5927227" cy="4464423"/>
          </a:xfrm>
        </p:spPr>
        <p:txBody>
          <a:bodyPr>
            <a:noAutofit/>
          </a:bodyPr>
          <a:lstStyle/>
          <a:p>
            <a:r>
              <a:rPr lang="en-US" sz="2400" dirty="0" err="1" smtClean="0"/>
              <a:t>Janji</a:t>
            </a:r>
            <a:r>
              <a:rPr lang="en-US" sz="2400" dirty="0" smtClean="0"/>
              <a:t> </a:t>
            </a:r>
            <a:r>
              <a:rPr lang="en-US" sz="2400" dirty="0" err="1" smtClean="0"/>
              <a:t>adalah</a:t>
            </a:r>
            <a:r>
              <a:rPr lang="en-US" sz="2400" dirty="0" smtClean="0"/>
              <a:t> </a:t>
            </a:r>
            <a:r>
              <a:rPr lang="en-US" sz="2400" dirty="0" err="1" smtClean="0"/>
              <a:t>tanggung</a:t>
            </a:r>
            <a:r>
              <a:rPr lang="en-US" sz="2400" dirty="0" smtClean="0"/>
              <a:t> </a:t>
            </a:r>
            <a:r>
              <a:rPr lang="en-US" sz="2400" dirty="0" err="1" smtClean="0"/>
              <a:t>jawab</a:t>
            </a:r>
            <a:r>
              <a:rPr lang="en-US" sz="2400" dirty="0" smtClean="0"/>
              <a:t> yang </a:t>
            </a:r>
            <a:r>
              <a:rPr lang="en-US" sz="2400" dirty="0" err="1" smtClean="0"/>
              <a:t>harus</a:t>
            </a:r>
            <a:r>
              <a:rPr lang="en-US" sz="2400" dirty="0" smtClean="0"/>
              <a:t> </a:t>
            </a:r>
            <a:r>
              <a:rPr lang="en-US" sz="2400" dirty="0" err="1" smtClean="0"/>
              <a:t>ditepati</a:t>
            </a:r>
            <a:r>
              <a:rPr lang="en-US" sz="2400" dirty="0" smtClean="0"/>
              <a:t>  </a:t>
            </a:r>
          </a:p>
          <a:p>
            <a:r>
              <a:rPr lang="en-US" sz="2400" dirty="0" smtClean="0"/>
              <a:t>Ada </a:t>
            </a:r>
            <a:r>
              <a:rPr lang="en-US" sz="2400" dirty="0" err="1" smtClean="0"/>
              <a:t>berbagai</a:t>
            </a:r>
            <a:r>
              <a:rPr lang="en-US" sz="2400" dirty="0" smtClean="0"/>
              <a:t> </a:t>
            </a:r>
            <a:r>
              <a:rPr lang="en-US" sz="2400" dirty="0" err="1" smtClean="0"/>
              <a:t>alasan</a:t>
            </a:r>
            <a:r>
              <a:rPr lang="en-US" sz="2400" dirty="0" smtClean="0"/>
              <a:t> </a:t>
            </a:r>
            <a:r>
              <a:rPr lang="en-US" sz="2400" dirty="0" err="1" smtClean="0"/>
              <a:t>seseorang</a:t>
            </a:r>
            <a:r>
              <a:rPr lang="en-US" sz="2400" dirty="0" smtClean="0"/>
              <a:t> </a:t>
            </a:r>
            <a:r>
              <a:rPr lang="en-US" sz="2400" dirty="0" err="1" smtClean="0"/>
              <a:t>mengungkapkan</a:t>
            </a:r>
            <a:r>
              <a:rPr lang="en-US" sz="2400" dirty="0" smtClean="0"/>
              <a:t> </a:t>
            </a:r>
            <a:r>
              <a:rPr lang="en-US" sz="2400" dirty="0" err="1" smtClean="0"/>
              <a:t>janji</a:t>
            </a:r>
            <a:r>
              <a:rPr lang="en-US" sz="2400" dirty="0" smtClean="0"/>
              <a:t> :</a:t>
            </a:r>
          </a:p>
          <a:p>
            <a:pPr lvl="1">
              <a:buFont typeface="Wingdings" panose="05000000000000000000" pitchFamily="2" charset="2"/>
              <a:buChar char="§"/>
            </a:pPr>
            <a:r>
              <a:rPr lang="en-US" sz="1800" dirty="0" smtClean="0"/>
              <a:t>Rasa </a:t>
            </a:r>
            <a:r>
              <a:rPr lang="en-US" sz="1800" dirty="0" err="1" smtClean="0"/>
              <a:t>cinta</a:t>
            </a:r>
            <a:endParaRPr lang="en-US" sz="1800" dirty="0" smtClean="0"/>
          </a:p>
          <a:p>
            <a:pPr lvl="1">
              <a:buFont typeface="Wingdings" panose="05000000000000000000" pitchFamily="2" charset="2"/>
              <a:buChar char="§"/>
            </a:pPr>
            <a:r>
              <a:rPr lang="en-US" sz="1800" dirty="0" err="1" smtClean="0"/>
              <a:t>Ingin</a:t>
            </a:r>
            <a:r>
              <a:rPr lang="en-US" sz="1800" dirty="0" smtClean="0"/>
              <a:t> </a:t>
            </a:r>
            <a:r>
              <a:rPr lang="en-US" sz="1800" dirty="0" err="1" smtClean="0"/>
              <a:t>membahagiakan</a:t>
            </a:r>
            <a:r>
              <a:rPr lang="en-US" sz="1800" dirty="0" smtClean="0"/>
              <a:t> orang lain</a:t>
            </a:r>
          </a:p>
          <a:p>
            <a:pPr lvl="1">
              <a:buFont typeface="Wingdings" panose="05000000000000000000" pitchFamily="2" charset="2"/>
              <a:buChar char="§"/>
            </a:pPr>
            <a:r>
              <a:rPr lang="en-US" sz="1800" dirty="0" err="1" smtClean="0"/>
              <a:t>Ingin</a:t>
            </a:r>
            <a:r>
              <a:rPr lang="en-US" sz="1800" dirty="0" smtClean="0"/>
              <a:t> </a:t>
            </a:r>
            <a:r>
              <a:rPr lang="en-US" sz="1800" dirty="0" err="1" smtClean="0"/>
              <a:t>mewujudkan</a:t>
            </a:r>
            <a:r>
              <a:rPr lang="en-US" sz="1800" dirty="0" smtClean="0"/>
              <a:t> </a:t>
            </a:r>
            <a:r>
              <a:rPr lang="en-US" sz="1800" dirty="0" err="1" smtClean="0"/>
              <a:t>cita-cita</a:t>
            </a:r>
            <a:r>
              <a:rPr lang="en-US" sz="1800" dirty="0" smtClean="0"/>
              <a:t>/</a:t>
            </a:r>
            <a:r>
              <a:rPr lang="en-US" sz="1800" dirty="0" err="1" smtClean="0"/>
              <a:t>niat</a:t>
            </a:r>
            <a:endParaRPr lang="en-US" sz="1800" dirty="0" smtClean="0"/>
          </a:p>
          <a:p>
            <a:pPr lvl="1">
              <a:buFont typeface="Wingdings" panose="05000000000000000000" pitchFamily="2" charset="2"/>
              <a:buChar char="§"/>
            </a:pPr>
            <a:r>
              <a:rPr lang="en-US" sz="1800" dirty="0" err="1" smtClean="0"/>
              <a:t>Adanya</a:t>
            </a:r>
            <a:r>
              <a:rPr lang="en-US" sz="1800" dirty="0" smtClean="0"/>
              <a:t> rasa </a:t>
            </a:r>
            <a:r>
              <a:rPr lang="en-US" sz="1800" dirty="0" err="1" smtClean="0"/>
              <a:t>tanggung</a:t>
            </a:r>
            <a:r>
              <a:rPr lang="en-US" sz="1800" dirty="0" smtClean="0"/>
              <a:t> </a:t>
            </a:r>
            <a:r>
              <a:rPr lang="en-US" sz="1800" dirty="0" err="1" smtClean="0"/>
              <a:t>jawab</a:t>
            </a:r>
            <a:r>
              <a:rPr lang="en-US" sz="1800" dirty="0" smtClean="0"/>
              <a:t> </a:t>
            </a:r>
          </a:p>
          <a:p>
            <a:endParaRPr lang="en-US" sz="2400" dirty="0"/>
          </a:p>
        </p:txBody>
      </p:sp>
      <p:pic>
        <p:nvPicPr>
          <p:cNvPr id="5" name="Picture 4"/>
          <p:cNvPicPr>
            <a:picLocks noChangeAspect="1"/>
          </p:cNvPicPr>
          <p:nvPr/>
        </p:nvPicPr>
        <p:blipFill>
          <a:blip r:embed="rId2"/>
          <a:stretch>
            <a:fillRect/>
          </a:stretch>
        </p:blipFill>
        <p:spPr>
          <a:xfrm>
            <a:off x="188258" y="2043953"/>
            <a:ext cx="5190565" cy="4666129"/>
          </a:xfrm>
          <a:prstGeom prst="rect">
            <a:avLst/>
          </a:prstGeom>
        </p:spPr>
      </p:pic>
    </p:spTree>
    <p:extLst>
      <p:ext uri="{BB962C8B-B14F-4D97-AF65-F5344CB8AC3E}">
        <p14:creationId xmlns:p14="http://schemas.microsoft.com/office/powerpoint/2010/main" val="4133221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Arti Kemanusiaan &amp; Ke-Allah-an Yesus</a:t>
            </a:r>
            <a:endParaRPr lang="en-US"/>
          </a:p>
        </p:txBody>
      </p:sp>
      <p:sp>
        <p:nvSpPr>
          <p:cNvPr id="3" name="Content Placeholder 2"/>
          <p:cNvSpPr>
            <a:spLocks noGrp="1"/>
          </p:cNvSpPr>
          <p:nvPr>
            <p:ph idx="1"/>
          </p:nvPr>
        </p:nvSpPr>
        <p:spPr/>
        <p:txBody>
          <a:bodyPr>
            <a:normAutofit fontScale="92500" lnSpcReduction="10000"/>
          </a:bodyPr>
          <a:lstStyle/>
          <a:p>
            <a:r>
              <a:rPr lang="en-US" smtClean="0"/>
              <a:t>Dalam diri manusia terdapat dua dimensi keberadaannya, yakni dimensi kemanusiaan dan dimensi keallahan</a:t>
            </a:r>
          </a:p>
          <a:p>
            <a:r>
              <a:rPr lang="en-US" smtClean="0"/>
              <a:t>Dalam diri Yesus pun tampak dua dimensi yang sama, yakni dimensi kemanusiaan dan dimensi keallahan</a:t>
            </a:r>
          </a:p>
          <a:p>
            <a:r>
              <a:rPr lang="en-US" smtClean="0"/>
              <a:t>Dimensi kemanusiaan Yesus: Yesus memiliki silsilah keluarga sama seperti manusia pada umumnya (kita), Yesus dilahirkan dari rahim Ibu Maria sama seperti seorang manusia yang terlahir dari rahim ibunya, Yesus merasa lapar sama seperti manusia yang juga merasakan kelaparan, dan lain sebagainya.</a:t>
            </a:r>
          </a:p>
          <a:p>
            <a:r>
              <a:rPr lang="en-US" smtClean="0"/>
              <a:t>Dimensi keallahan Yesus: Yesus berjalan di atas air, Yesus membangkitkan Lazarus, Yesus mengampuni dosa perempuan yang kedapatan berbuat zinah, Yesus menyembuhkan Bartimeus, Yesus mengusir 7 roh jahat dari seorang pemuda di Geraza, Yesus menggandakan 5 roti dan 2 ikan, kelahiraan Yeesus diwartakan Malaikat dan lain sebagainya. Semua ciri ini hanya tampak pada Yesus yang menggambarkan diriNya adalah  Putera Allah</a:t>
            </a:r>
          </a:p>
        </p:txBody>
      </p:sp>
    </p:spTree>
    <p:extLst>
      <p:ext uri="{BB962C8B-B14F-4D97-AF65-F5344CB8AC3E}">
        <p14:creationId xmlns:p14="http://schemas.microsoft.com/office/powerpoint/2010/main" val="270948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Arti Kemanusiaan &amp; Ke-Allah-an Yesus</a:t>
            </a:r>
            <a:endParaRPr lang="en-US"/>
          </a:p>
        </p:txBody>
      </p:sp>
      <p:sp>
        <p:nvSpPr>
          <p:cNvPr id="3" name="Content Placeholder 2"/>
          <p:cNvSpPr>
            <a:spLocks noGrp="1"/>
          </p:cNvSpPr>
          <p:nvPr>
            <p:ph idx="1"/>
          </p:nvPr>
        </p:nvSpPr>
        <p:spPr>
          <a:xfrm>
            <a:off x="818712" y="2651760"/>
            <a:ext cx="10554574" cy="3207038"/>
          </a:xfrm>
        </p:spPr>
        <p:txBody>
          <a:bodyPr>
            <a:normAutofit/>
          </a:bodyPr>
          <a:lstStyle/>
          <a:p>
            <a:r>
              <a:rPr lang="en-US" sz="2000" smtClean="0"/>
              <a:t>Allah menjadi manusia yang tampak dalam diri Yesus Kristus, menunjukkan betapa besar  cinta Allah kepada manusia dan solidaritas Allah terhadap situasi dosa manusia. Dengan cara demikian (menjadi manusia), Allah mau merasakan hidup seperti manusian dan mengalami penderitaan seperti manusia juga. </a:t>
            </a:r>
          </a:p>
          <a:p>
            <a:r>
              <a:rPr lang="en-US" sz="2000" smtClean="0"/>
              <a:t>Ketika Allah menjadi manusia, Allah tidak kehilangan hakikatnya sebagai Allah. IA merendahkan diri-Nya demi menyelamatkan hidup manusia dari kuasa dosa.</a:t>
            </a:r>
          </a:p>
        </p:txBody>
      </p:sp>
    </p:spTree>
    <p:extLst>
      <p:ext uri="{BB962C8B-B14F-4D97-AF65-F5344CB8AC3E}">
        <p14:creationId xmlns:p14="http://schemas.microsoft.com/office/powerpoint/2010/main" val="2758887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494" y="174812"/>
            <a:ext cx="11806518" cy="4612341"/>
          </a:xfrm>
          <a:prstGeom prst="rect">
            <a:avLst/>
          </a:prstGeom>
        </p:spPr>
      </p:pic>
      <p:sp>
        <p:nvSpPr>
          <p:cNvPr id="2" name="Subtitle 1"/>
          <p:cNvSpPr>
            <a:spLocks noGrp="1"/>
          </p:cNvSpPr>
          <p:nvPr>
            <p:ph type="subTitle" idx="1"/>
          </p:nvPr>
        </p:nvSpPr>
        <p:spPr>
          <a:xfrm>
            <a:off x="1084321" y="5097966"/>
            <a:ext cx="10572000" cy="860873"/>
          </a:xfrm>
        </p:spPr>
        <p:txBody>
          <a:bodyPr>
            <a:normAutofit/>
          </a:bodyPr>
          <a:lstStyle/>
          <a:p>
            <a:pPr algn="ctr"/>
            <a:r>
              <a:rPr lang="en-US" b="1" smtClean="0">
                <a:effectLst>
                  <a:outerShdw blurRad="38100" dist="38100" dir="2700000" algn="tl">
                    <a:srgbClr val="000000">
                      <a:alpha val="43137"/>
                    </a:srgbClr>
                  </a:outerShdw>
                </a:effectLst>
              </a:rPr>
              <a:t>TERIMA KASIH. </a:t>
            </a:r>
          </a:p>
          <a:p>
            <a:pPr algn="ctr"/>
            <a:r>
              <a:rPr lang="en-US" b="1" smtClean="0">
                <a:effectLst>
                  <a:outerShdw blurRad="38100" dist="38100" dir="2700000" algn="tl">
                    <a:srgbClr val="000000">
                      <a:alpha val="43137"/>
                    </a:srgbClr>
                  </a:outerShdw>
                </a:effectLst>
              </a:rPr>
              <a:t>BY: VEGA75 (SMP SANTO VINCENTIUS – CARS)</a:t>
            </a:r>
            <a:endParaRPr lang="en-US"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25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7" y="716129"/>
            <a:ext cx="10571998" cy="615130"/>
          </a:xfrm>
        </p:spPr>
        <p:txBody>
          <a:bodyPr/>
          <a:lstStyle/>
          <a:p>
            <a:pPr algn="ctr"/>
            <a:r>
              <a:rPr lang="en-US" dirty="0" smtClean="0"/>
              <a:t>KESIMPULAN</a:t>
            </a:r>
            <a:endParaRPr lang="en-US" dirty="0"/>
          </a:p>
        </p:txBody>
      </p:sp>
      <p:sp>
        <p:nvSpPr>
          <p:cNvPr id="3" name="Content Placeholder 2"/>
          <p:cNvSpPr>
            <a:spLocks noGrp="1"/>
          </p:cNvSpPr>
          <p:nvPr>
            <p:ph idx="1"/>
          </p:nvPr>
        </p:nvSpPr>
        <p:spPr>
          <a:xfrm>
            <a:off x="5567082" y="2084293"/>
            <a:ext cx="5927227" cy="4518213"/>
          </a:xfrm>
        </p:spPr>
        <p:txBody>
          <a:bodyPr>
            <a:noAutofit/>
          </a:bodyPr>
          <a:lstStyle/>
          <a:p>
            <a:r>
              <a:rPr lang="en-US" sz="2400" dirty="0" err="1" smtClean="0"/>
              <a:t>Konsekuensi</a:t>
            </a:r>
            <a:r>
              <a:rPr lang="en-US" sz="2400" dirty="0" smtClean="0"/>
              <a:t> </a:t>
            </a:r>
            <a:r>
              <a:rPr lang="en-US" sz="2400" dirty="0" err="1" smtClean="0"/>
              <a:t>janji</a:t>
            </a:r>
            <a:r>
              <a:rPr lang="en-US" sz="2400" dirty="0" smtClean="0"/>
              <a:t> </a:t>
            </a:r>
            <a:r>
              <a:rPr lang="en-US" sz="2400" dirty="0" err="1" smtClean="0"/>
              <a:t>tidak</a:t>
            </a:r>
            <a:r>
              <a:rPr lang="en-US" sz="2400" dirty="0" smtClean="0"/>
              <a:t> </a:t>
            </a:r>
            <a:r>
              <a:rPr lang="en-US" sz="2400" dirty="0" err="1" smtClean="0"/>
              <a:t>ditepati,yakni</a:t>
            </a:r>
            <a:r>
              <a:rPr lang="en-US" sz="2400" dirty="0" smtClean="0"/>
              <a:t>  #. </a:t>
            </a:r>
            <a:r>
              <a:rPr lang="en-US" sz="2400" dirty="0" err="1" smtClean="0"/>
              <a:t>tidak</a:t>
            </a:r>
            <a:r>
              <a:rPr lang="en-US" sz="2400" dirty="0" smtClean="0"/>
              <a:t> </a:t>
            </a:r>
            <a:r>
              <a:rPr lang="en-US" sz="2400" dirty="0" err="1" smtClean="0"/>
              <a:t>dipercaya</a:t>
            </a:r>
            <a:r>
              <a:rPr lang="en-US" sz="2400" dirty="0" smtClean="0"/>
              <a:t> (</a:t>
            </a:r>
            <a:r>
              <a:rPr lang="en-US" sz="2400" dirty="0" err="1" smtClean="0"/>
              <a:t>diri</a:t>
            </a:r>
            <a:r>
              <a:rPr lang="en-US" sz="2400" dirty="0" smtClean="0"/>
              <a:t> </a:t>
            </a:r>
            <a:r>
              <a:rPr lang="en-US" sz="2400" dirty="0" err="1" smtClean="0"/>
              <a:t>sendiri</a:t>
            </a:r>
            <a:r>
              <a:rPr lang="en-US" sz="2400" dirty="0" smtClean="0"/>
              <a:t>)</a:t>
            </a:r>
          </a:p>
          <a:p>
            <a:pPr marL="0" indent="0">
              <a:buNone/>
            </a:pPr>
            <a:r>
              <a:rPr lang="en-US" sz="2400" dirty="0"/>
              <a:t> </a:t>
            </a:r>
            <a:r>
              <a:rPr lang="en-US" sz="2400" dirty="0" smtClean="0"/>
              <a:t>   #. </a:t>
            </a:r>
            <a:r>
              <a:rPr lang="en-US" sz="2400" dirty="0" err="1" smtClean="0"/>
              <a:t>relasi</a:t>
            </a:r>
            <a:r>
              <a:rPr lang="en-US" sz="2400" dirty="0" smtClean="0"/>
              <a:t> </a:t>
            </a:r>
            <a:r>
              <a:rPr lang="en-US" sz="2400" dirty="0" err="1" smtClean="0"/>
              <a:t>menjadi</a:t>
            </a:r>
            <a:r>
              <a:rPr lang="en-US" sz="2400" dirty="0" smtClean="0"/>
              <a:t> </a:t>
            </a:r>
            <a:r>
              <a:rPr lang="en-US" sz="2400" dirty="0" err="1" smtClean="0"/>
              <a:t>tidak</a:t>
            </a:r>
            <a:r>
              <a:rPr lang="en-US" sz="2400" dirty="0" smtClean="0"/>
              <a:t> </a:t>
            </a:r>
            <a:r>
              <a:rPr lang="en-US" sz="2400" dirty="0" err="1" smtClean="0"/>
              <a:t>baik</a:t>
            </a:r>
            <a:endParaRPr lang="en-US" sz="2400" dirty="0" smtClean="0"/>
          </a:p>
          <a:p>
            <a:pPr>
              <a:buFont typeface="Courier New" panose="02070309020205020404" pitchFamily="49" charset="0"/>
              <a:buChar char="o"/>
            </a:pPr>
            <a:r>
              <a:rPr lang="en-US" sz="2400" dirty="0" err="1" smtClean="0"/>
              <a:t>Jika</a:t>
            </a:r>
            <a:r>
              <a:rPr lang="en-US" sz="2400" dirty="0" smtClean="0"/>
              <a:t> </a:t>
            </a:r>
            <a:r>
              <a:rPr lang="en-US" sz="2400" dirty="0" err="1" smtClean="0"/>
              <a:t>dihadapkan</a:t>
            </a:r>
            <a:r>
              <a:rPr lang="en-US" sz="2400" dirty="0" smtClean="0"/>
              <a:t> </a:t>
            </a:r>
            <a:r>
              <a:rPr lang="en-US" sz="2400" dirty="0" err="1" smtClean="0"/>
              <a:t>pada</a:t>
            </a:r>
            <a:r>
              <a:rPr lang="en-US" sz="2400" dirty="0" smtClean="0"/>
              <a:t> </a:t>
            </a:r>
            <a:r>
              <a:rPr lang="en-US" sz="2400" dirty="0" err="1" smtClean="0"/>
              <a:t>masalah</a:t>
            </a:r>
            <a:r>
              <a:rPr lang="en-US" sz="2400" dirty="0" smtClean="0"/>
              <a:t> 2 </a:t>
            </a:r>
            <a:r>
              <a:rPr lang="en-US" sz="2400" dirty="0" err="1" smtClean="0"/>
              <a:t>janji</a:t>
            </a:r>
            <a:r>
              <a:rPr lang="en-US" sz="2400" dirty="0" smtClean="0"/>
              <a:t> yang </a:t>
            </a:r>
            <a:r>
              <a:rPr lang="en-US" sz="2400" dirty="0" err="1" smtClean="0"/>
              <a:t>harus</a:t>
            </a:r>
            <a:r>
              <a:rPr lang="en-US" sz="2400" dirty="0" smtClean="0"/>
              <a:t> </a:t>
            </a:r>
            <a:r>
              <a:rPr lang="en-US" sz="2400" dirty="0" err="1" smtClean="0"/>
              <a:t>ditepati</a:t>
            </a:r>
            <a:r>
              <a:rPr lang="en-US" sz="2400" dirty="0" smtClean="0"/>
              <a:t> – “</a:t>
            </a:r>
            <a:r>
              <a:rPr lang="en-US" sz="2400" dirty="0" err="1" smtClean="0"/>
              <a:t>pilih</a:t>
            </a:r>
            <a:r>
              <a:rPr lang="en-US" sz="2400" dirty="0" smtClean="0"/>
              <a:t> mana yang </a:t>
            </a:r>
            <a:r>
              <a:rPr lang="en-US" sz="2400" dirty="0" err="1" smtClean="0"/>
              <a:t>harus</a:t>
            </a:r>
            <a:r>
              <a:rPr lang="en-US" sz="2400" dirty="0" smtClean="0"/>
              <a:t> </a:t>
            </a:r>
            <a:r>
              <a:rPr lang="en-US" sz="2400" dirty="0" err="1" smtClean="0"/>
              <a:t>didahulukan</a:t>
            </a:r>
            <a:r>
              <a:rPr lang="en-US" sz="2400" dirty="0" smtClean="0"/>
              <a:t>, “yang </a:t>
            </a:r>
            <a:r>
              <a:rPr lang="en-US" sz="2400" dirty="0" err="1" smtClean="0"/>
              <a:t>satu</a:t>
            </a:r>
            <a:r>
              <a:rPr lang="en-US" sz="2400" dirty="0" smtClean="0"/>
              <a:t> </a:t>
            </a:r>
            <a:r>
              <a:rPr lang="en-US" sz="2400" dirty="0" err="1" smtClean="0"/>
              <a:t>dilakukan</a:t>
            </a:r>
            <a:r>
              <a:rPr lang="en-US" sz="2400" dirty="0" smtClean="0"/>
              <a:t> – yang lain </a:t>
            </a:r>
            <a:r>
              <a:rPr lang="en-US" sz="2400" dirty="0" err="1" smtClean="0"/>
              <a:t>jangan</a:t>
            </a:r>
            <a:r>
              <a:rPr lang="en-US" sz="2400" dirty="0" smtClean="0"/>
              <a:t> </a:t>
            </a:r>
            <a:r>
              <a:rPr lang="en-US" sz="2400" dirty="0" err="1" smtClean="0"/>
              <a:t>diabaikan</a:t>
            </a:r>
            <a:r>
              <a:rPr lang="en-US" sz="2400" dirty="0" smtClean="0"/>
              <a:t>”</a:t>
            </a:r>
            <a:endParaRPr lang="en-US" sz="2400" dirty="0"/>
          </a:p>
        </p:txBody>
      </p:sp>
      <p:pic>
        <p:nvPicPr>
          <p:cNvPr id="5" name="Picture 4"/>
          <p:cNvPicPr>
            <a:picLocks noChangeAspect="1"/>
          </p:cNvPicPr>
          <p:nvPr/>
        </p:nvPicPr>
        <p:blipFill>
          <a:blip r:embed="rId2"/>
          <a:stretch>
            <a:fillRect/>
          </a:stretch>
        </p:blipFill>
        <p:spPr>
          <a:xfrm>
            <a:off x="188258" y="2084293"/>
            <a:ext cx="5190565" cy="4625789"/>
          </a:xfrm>
          <a:prstGeom prst="rect">
            <a:avLst/>
          </a:prstGeom>
        </p:spPr>
      </p:pic>
    </p:spTree>
    <p:extLst>
      <p:ext uri="{BB962C8B-B14F-4D97-AF65-F5344CB8AC3E}">
        <p14:creationId xmlns:p14="http://schemas.microsoft.com/office/powerpoint/2010/main" val="1277515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812" y="174812"/>
            <a:ext cx="11887200" cy="4612341"/>
          </a:xfrm>
          <a:prstGeom prst="rect">
            <a:avLst/>
          </a:prstGeom>
        </p:spPr>
      </p:pic>
      <p:sp>
        <p:nvSpPr>
          <p:cNvPr id="2" name="Title 1"/>
          <p:cNvSpPr>
            <a:spLocks noGrp="1"/>
          </p:cNvSpPr>
          <p:nvPr>
            <p:ph type="ctrTitle"/>
          </p:nvPr>
        </p:nvSpPr>
        <p:spPr>
          <a:xfrm>
            <a:off x="174812" y="874059"/>
            <a:ext cx="6829519" cy="779929"/>
          </a:xfrm>
        </p:spPr>
        <p:txBody>
          <a:bodyPr/>
          <a:lstStyle/>
          <a:p>
            <a:pPr algn="ctr"/>
            <a:r>
              <a:rPr lang="en-US" sz="4400" dirty="0" smtClean="0">
                <a:ln w="22225">
                  <a:solidFill>
                    <a:schemeClr val="accent2"/>
                  </a:solidFill>
                  <a:prstDash val="solid"/>
                </a:ln>
                <a:solidFill>
                  <a:schemeClr val="accent2">
                    <a:lumMod val="40000"/>
                    <a:lumOff val="60000"/>
                  </a:schemeClr>
                </a:solidFill>
              </a:rPr>
              <a:t>PRIBADI YESUS KRISTUS</a:t>
            </a:r>
            <a:endParaRPr lang="en-US" sz="4400" dirty="0">
              <a:ln w="22225">
                <a:solidFill>
                  <a:schemeClr val="accent2"/>
                </a:solidFill>
                <a:prstDash val="solid"/>
              </a:ln>
              <a:solidFill>
                <a:schemeClr val="accent2">
                  <a:lumMod val="40000"/>
                  <a:lumOff val="60000"/>
                </a:schemeClr>
              </a:solidFill>
            </a:endParaRPr>
          </a:p>
        </p:txBody>
      </p:sp>
      <p:sp>
        <p:nvSpPr>
          <p:cNvPr id="3" name="Subtitle 2"/>
          <p:cNvSpPr>
            <a:spLocks noGrp="1"/>
          </p:cNvSpPr>
          <p:nvPr>
            <p:ph type="subTitle" idx="1"/>
          </p:nvPr>
        </p:nvSpPr>
        <p:spPr>
          <a:xfrm>
            <a:off x="2043952" y="5291417"/>
            <a:ext cx="9533966" cy="1062318"/>
          </a:xfrm>
        </p:spPr>
        <p:txBody>
          <a:bodyPr>
            <a:noAutofit/>
          </a:bodyPr>
          <a:lstStyle/>
          <a:p>
            <a:pPr algn="ctr"/>
            <a:r>
              <a:rPr lang="en-US" sz="4000" b="1" smtClean="0">
                <a:ln w="9525">
                  <a:solidFill>
                    <a:schemeClr val="bg1"/>
                  </a:solidFill>
                  <a:prstDash val="solid"/>
                </a:ln>
                <a:effectLst>
                  <a:outerShdw blurRad="12700" dist="38100" dir="2700000" algn="tl" rotWithShape="0">
                    <a:schemeClr val="bg1">
                      <a:lumMod val="50000"/>
                    </a:schemeClr>
                  </a:outerShdw>
                </a:effectLst>
              </a:rPr>
              <a:t>TEMA I :YESUS </a:t>
            </a:r>
            <a:r>
              <a:rPr lang="en-US" sz="4000" b="1" dirty="0" smtClean="0">
                <a:ln w="9525">
                  <a:solidFill>
                    <a:schemeClr val="bg1"/>
                  </a:solidFill>
                  <a:prstDash val="solid"/>
                </a:ln>
                <a:effectLst>
                  <a:outerShdw blurRad="12700" dist="38100" dir="2700000" algn="tl" rotWithShape="0">
                    <a:schemeClr val="bg1">
                      <a:lumMod val="50000"/>
                    </a:schemeClr>
                  </a:outerShdw>
                </a:effectLst>
              </a:rPr>
              <a:t>PEMENUHAN JANJI ALLAH</a:t>
            </a:r>
            <a:endParaRPr lang="en-US" sz="4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53382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TUJUAN PEMBELAJARAN</a:t>
            </a:r>
            <a:endParaRPr lang="en-US" dirty="0"/>
          </a:p>
        </p:txBody>
      </p:sp>
      <p:sp>
        <p:nvSpPr>
          <p:cNvPr id="3" name="Content Placeholder 2"/>
          <p:cNvSpPr>
            <a:spLocks noGrp="1"/>
          </p:cNvSpPr>
          <p:nvPr>
            <p:ph idx="1"/>
          </p:nvPr>
        </p:nvSpPr>
        <p:spPr>
          <a:xfrm>
            <a:off x="376518" y="2931459"/>
            <a:ext cx="6320118" cy="3133165"/>
          </a:xfrm>
        </p:spPr>
        <p:txBody>
          <a:bodyPr>
            <a:noAutofit/>
          </a:bodyPr>
          <a:lstStyle/>
          <a:p>
            <a:r>
              <a:rPr lang="en-US" sz="1600" b="1" smtClean="0"/>
              <a:t>Menunjukkan sikap beriman dengan selalu berdoa sebelum dan sesudah melakukan kegiatan</a:t>
            </a:r>
          </a:p>
          <a:p>
            <a:r>
              <a:rPr lang="en-US" sz="1600" b="1" smtClean="0"/>
              <a:t>Mengatakan dengan sesungguhnya apa yang dialami dalam kehidupan sehari-hari sebagai perwujudan sikap jujur</a:t>
            </a:r>
          </a:p>
          <a:p>
            <a:r>
              <a:rPr lang="en-US" sz="1600" b="1" smtClean="0"/>
              <a:t>Menjelaskan arti dan makna jujur</a:t>
            </a:r>
          </a:p>
          <a:p>
            <a:r>
              <a:rPr lang="en-US" sz="1600" b="1" smtClean="0"/>
              <a:t>Menjelaskan bahwa sejak awal Allah menjanjikan Juru Selamat kepada manusia</a:t>
            </a:r>
          </a:p>
          <a:p>
            <a:r>
              <a:rPr lang="en-US" sz="1600" b="1" smtClean="0"/>
              <a:t>Menjelaskan makna Yesus Kristus sebagai pemenuhan janji Allah</a:t>
            </a:r>
          </a:p>
          <a:p>
            <a:r>
              <a:rPr lang="en-US" sz="1600" b="1" smtClean="0"/>
              <a:t>Membuat refleksi tertulis sebagai tanggapan atas janji Allah</a:t>
            </a:r>
          </a:p>
          <a:p>
            <a:endParaRPr lang="en-US" sz="1600" b="1" dirty="0"/>
          </a:p>
        </p:txBody>
      </p:sp>
      <p:pic>
        <p:nvPicPr>
          <p:cNvPr id="4" name="Picture 3"/>
          <p:cNvPicPr>
            <a:picLocks noChangeAspect="1"/>
          </p:cNvPicPr>
          <p:nvPr/>
        </p:nvPicPr>
        <p:blipFill>
          <a:blip r:embed="rId2"/>
          <a:stretch>
            <a:fillRect/>
          </a:stretch>
        </p:blipFill>
        <p:spPr>
          <a:xfrm>
            <a:off x="6849595" y="1882588"/>
            <a:ext cx="5342405" cy="4975412"/>
          </a:xfrm>
          <a:prstGeom prst="rect">
            <a:avLst/>
          </a:prstGeom>
        </p:spPr>
      </p:pic>
    </p:spTree>
    <p:extLst>
      <p:ext uri="{BB962C8B-B14F-4D97-AF65-F5344CB8AC3E}">
        <p14:creationId xmlns:p14="http://schemas.microsoft.com/office/powerpoint/2010/main" val="974078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729576"/>
            <a:ext cx="10571998" cy="615130"/>
          </a:xfrm>
        </p:spPr>
        <p:txBody>
          <a:bodyPr/>
          <a:lstStyle/>
          <a:p>
            <a:pPr algn="ctr"/>
            <a:r>
              <a:rPr lang="en-US" dirty="0" smtClean="0"/>
              <a:t>MENGGALI PENGALAMAN KITAB SUCI</a:t>
            </a:r>
            <a:endParaRPr lang="en-US" dirty="0"/>
          </a:p>
        </p:txBody>
      </p:sp>
      <p:pic>
        <p:nvPicPr>
          <p:cNvPr id="6" name="Content Placeholder 5"/>
          <p:cNvPicPr>
            <a:picLocks noGrp="1" noChangeAspect="1"/>
          </p:cNvPicPr>
          <p:nvPr>
            <p:ph idx="1"/>
          </p:nvPr>
        </p:nvPicPr>
        <p:blipFill>
          <a:blip r:embed="rId2"/>
          <a:stretch>
            <a:fillRect/>
          </a:stretch>
        </p:blipFill>
        <p:spPr>
          <a:xfrm>
            <a:off x="0" y="1922929"/>
            <a:ext cx="6723529" cy="4935071"/>
          </a:xfrm>
          <a:prstGeom prst="rect">
            <a:avLst/>
          </a:prstGeom>
        </p:spPr>
      </p:pic>
      <p:sp>
        <p:nvSpPr>
          <p:cNvPr id="7" name="TextBox 6"/>
          <p:cNvSpPr txBox="1"/>
          <p:nvPr/>
        </p:nvSpPr>
        <p:spPr>
          <a:xfrm>
            <a:off x="7355541" y="3509683"/>
            <a:ext cx="4719918"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KEJADIAN 3 : 8 – 15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YESAYA 7 : 10 – 14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IBRANI 1 : 1 – 4 </a:t>
            </a:r>
            <a:endParaRPr lang="en-US" dirty="0"/>
          </a:p>
        </p:txBody>
      </p:sp>
    </p:spTree>
    <p:extLst>
      <p:ext uri="{BB962C8B-B14F-4D97-AF65-F5344CB8AC3E}">
        <p14:creationId xmlns:p14="http://schemas.microsoft.com/office/powerpoint/2010/main" val="140024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434" y="482356"/>
            <a:ext cx="9463554" cy="970450"/>
          </a:xfrm>
        </p:spPr>
        <p:txBody>
          <a:bodyPr/>
          <a:lstStyle/>
          <a:p>
            <a:pPr algn="ctr"/>
            <a:r>
              <a:rPr lang="en-US" sz="3200" smtClean="0">
                <a:solidFill>
                  <a:srgbClr val="FFFF00"/>
                </a:solidFill>
              </a:rPr>
              <a:t>BACALAH TEKS KITAB SUCI </a:t>
            </a:r>
            <a:r>
              <a:rPr lang="en-US" sz="3200" smtClean="0"/>
              <a:t/>
            </a:r>
            <a:br>
              <a:rPr lang="en-US" sz="3200" smtClean="0"/>
            </a:br>
            <a:r>
              <a:rPr lang="en-US" sz="3200"/>
              <a:t>“KEJ 3:8-15, YES 7:10-14, IBRANI 1 : 1 – </a:t>
            </a:r>
            <a:r>
              <a:rPr lang="en-US" sz="3200" smtClean="0"/>
              <a:t>4”</a:t>
            </a:r>
            <a:endParaRPr lang="en-US" sz="3200" dirty="0"/>
          </a:p>
        </p:txBody>
      </p:sp>
      <p:pic>
        <p:nvPicPr>
          <p:cNvPr id="4" name="Content Placeholder 3"/>
          <p:cNvPicPr>
            <a:picLocks noGrp="1" noChangeAspect="1"/>
          </p:cNvPicPr>
          <p:nvPr>
            <p:ph idx="1"/>
          </p:nvPr>
        </p:nvPicPr>
        <p:blipFill>
          <a:blip r:embed="rId2"/>
          <a:stretch>
            <a:fillRect/>
          </a:stretch>
        </p:blipFill>
        <p:spPr>
          <a:xfrm>
            <a:off x="182936" y="1917526"/>
            <a:ext cx="7307075" cy="4854388"/>
          </a:xfrm>
          <a:prstGeom prst="rect">
            <a:avLst/>
          </a:prstGeom>
          <a:ln>
            <a:noFill/>
          </a:ln>
          <a:effectLst>
            <a:softEdge rad="112500"/>
          </a:effectLst>
        </p:spPr>
      </p:pic>
      <p:sp>
        <p:nvSpPr>
          <p:cNvPr id="5" name="TextBox 4"/>
          <p:cNvSpPr txBox="1"/>
          <p:nvPr/>
        </p:nvSpPr>
        <p:spPr>
          <a:xfrm>
            <a:off x="542060" y="3074951"/>
            <a:ext cx="7288922" cy="2677656"/>
          </a:xfrm>
          <a:prstGeom prst="rect">
            <a:avLst/>
          </a:prstGeom>
          <a:noFill/>
        </p:spPr>
        <p:txBody>
          <a:bodyPr wrap="square" rtlCol="0">
            <a:spAutoFit/>
          </a:bodyPr>
          <a:lstStyle/>
          <a:p>
            <a:pPr marL="285750" indent="-285750">
              <a:buFont typeface="Arial" panose="020B0604020202020204" pitchFamily="34" charset="0"/>
              <a:buChar char="•"/>
            </a:pPr>
            <a:r>
              <a:rPr lang="en-US" sz="2800" b="1" smtClean="0">
                <a:effectLst>
                  <a:glow rad="228600">
                    <a:schemeClr val="accent1">
                      <a:satMod val="175000"/>
                      <a:alpha val="40000"/>
                    </a:schemeClr>
                  </a:glow>
                  <a:outerShdw blurRad="38100" dist="38100" dir="2700000" algn="tl">
                    <a:srgbClr val="000000">
                      <a:alpha val="43137"/>
                    </a:srgbClr>
                  </a:outerShdw>
                </a:effectLst>
              </a:rPr>
              <a:t>Apa  kesimpulan dari isi perikop tersebut!</a:t>
            </a:r>
          </a:p>
          <a:p>
            <a:pPr marL="285750" indent="-285750">
              <a:buFont typeface="Arial" panose="020B0604020202020204" pitchFamily="34" charset="0"/>
              <a:buChar char="•"/>
            </a:pPr>
            <a:r>
              <a:rPr lang="en-US" sz="2800" b="1" smtClean="0">
                <a:effectLst>
                  <a:glow rad="228600">
                    <a:schemeClr val="accent1">
                      <a:satMod val="175000"/>
                      <a:alpha val="40000"/>
                    </a:schemeClr>
                  </a:glow>
                  <a:outerShdw blurRad="38100" dist="38100" dir="2700000" algn="tl">
                    <a:srgbClr val="000000">
                      <a:alpha val="43137"/>
                    </a:srgbClr>
                  </a:outerShdw>
                </a:effectLst>
              </a:rPr>
              <a:t>Mana Kalimat Yang Menunjukkan Allah Menjanjikan Juru Selamat</a:t>
            </a:r>
          </a:p>
          <a:p>
            <a:pPr marL="285750" indent="-285750">
              <a:buFont typeface="Arial" panose="020B0604020202020204" pitchFamily="34" charset="0"/>
              <a:buChar char="•"/>
            </a:pPr>
            <a:r>
              <a:rPr lang="en-US" sz="2800" b="1" smtClean="0">
                <a:effectLst>
                  <a:glow rad="228600">
                    <a:schemeClr val="accent1">
                      <a:satMod val="175000"/>
                      <a:alpha val="40000"/>
                    </a:schemeClr>
                  </a:glow>
                  <a:outerShdw blurRad="38100" dist="38100" dir="2700000" algn="tl">
                    <a:srgbClr val="000000">
                      <a:alpha val="43137"/>
                    </a:srgbClr>
                  </a:outerShdw>
                </a:effectLst>
              </a:rPr>
              <a:t>Mengapa Allah Mau Menjanjikan Juru Selamat Bagi Manusia ?</a:t>
            </a:r>
          </a:p>
        </p:txBody>
      </p:sp>
      <p:sp>
        <p:nvSpPr>
          <p:cNvPr id="3" name="TextBox 2"/>
          <p:cNvSpPr txBox="1"/>
          <p:nvPr/>
        </p:nvSpPr>
        <p:spPr>
          <a:xfrm>
            <a:off x="1994650" y="2293940"/>
            <a:ext cx="4383742" cy="584775"/>
          </a:xfrm>
          <a:prstGeom prst="rect">
            <a:avLst/>
          </a:prstGeom>
          <a:noFill/>
        </p:spPr>
        <p:txBody>
          <a:bodyPr wrap="square" rtlCol="0">
            <a:spAutoFit/>
          </a:bodyPr>
          <a:lstStyle/>
          <a:p>
            <a:pPr algn="ctr"/>
            <a:r>
              <a:rPr lang="en-US" sz="3200" b="1" smtClean="0"/>
              <a:t>DISKUSI</a:t>
            </a:r>
            <a:endParaRPr lang="en-US" sz="3200" b="1"/>
          </a:p>
        </p:txBody>
      </p:sp>
      <p:pic>
        <p:nvPicPr>
          <p:cNvPr id="6" name="Picture 5"/>
          <p:cNvPicPr>
            <a:picLocks noChangeAspect="1"/>
          </p:cNvPicPr>
          <p:nvPr/>
        </p:nvPicPr>
        <p:blipFill>
          <a:blip r:embed="rId3"/>
          <a:stretch>
            <a:fillRect/>
          </a:stretch>
        </p:blipFill>
        <p:spPr>
          <a:xfrm>
            <a:off x="7490011" y="1834205"/>
            <a:ext cx="4554071" cy="4951156"/>
          </a:xfrm>
          <a:prstGeom prst="rect">
            <a:avLst/>
          </a:prstGeom>
          <a:ln>
            <a:noFill/>
          </a:ln>
          <a:effectLst>
            <a:softEdge rad="112500"/>
          </a:effectLst>
        </p:spPr>
      </p:pic>
    </p:spTree>
    <p:extLst>
      <p:ext uri="{BB962C8B-B14F-4D97-AF65-F5344CB8AC3E}">
        <p14:creationId xmlns:p14="http://schemas.microsoft.com/office/powerpoint/2010/main" val="3690945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408506"/>
          </a:xfrm>
        </p:spPr>
        <p:txBody>
          <a:bodyPr/>
          <a:lstStyle/>
          <a:p>
            <a:r>
              <a:rPr lang="en-US"/>
              <a:t>Ibrani 1:1-4</a:t>
            </a:r>
            <a:br>
              <a:rPr lang="en-US"/>
            </a:br>
            <a:endParaRPr lang="en-US"/>
          </a:p>
        </p:txBody>
      </p:sp>
      <p:sp>
        <p:nvSpPr>
          <p:cNvPr id="4" name="Rectangle 3"/>
          <p:cNvSpPr/>
          <p:nvPr/>
        </p:nvSpPr>
        <p:spPr>
          <a:xfrm>
            <a:off x="577569" y="2138082"/>
            <a:ext cx="11497890" cy="3970318"/>
          </a:xfrm>
          <a:prstGeom prst="rect">
            <a:avLst/>
          </a:prstGeom>
        </p:spPr>
        <p:txBody>
          <a:bodyPr wrap="square">
            <a:spAutoFit/>
          </a:bodyPr>
          <a:lstStyle/>
          <a:p>
            <a:endParaRPr lang="en-US" sz="2100" smtClean="0"/>
          </a:p>
          <a:p>
            <a:pPr marL="285750" indent="-285750">
              <a:buFont typeface="Arial" panose="020B0604020202020204" pitchFamily="34" charset="0"/>
              <a:buChar char="•"/>
            </a:pPr>
            <a:r>
              <a:rPr lang="en-US" sz="2100" smtClean="0"/>
              <a:t>1:1 </a:t>
            </a:r>
            <a:r>
              <a:rPr lang="en-US" sz="2100"/>
              <a:t>Setelah pada zaman dahulu Allah berulang kali dan dalam pelbagai cara </a:t>
            </a:r>
            <a:r>
              <a:rPr lang="en-US" sz="2100" smtClean="0"/>
              <a:t>berbicara  </a:t>
            </a:r>
            <a:r>
              <a:rPr lang="en-US" sz="2100"/>
              <a:t>kepada nenek moyang kita dengan perantaraan nabi-nabi, </a:t>
            </a:r>
            <a:endParaRPr lang="en-US" sz="2100" smtClean="0"/>
          </a:p>
          <a:p>
            <a:pPr marL="285750" indent="-285750">
              <a:buFont typeface="Arial" panose="020B0604020202020204" pitchFamily="34" charset="0"/>
              <a:buChar char="•"/>
            </a:pPr>
            <a:r>
              <a:rPr lang="en-US" sz="2100">
                <a:solidFill>
                  <a:srgbClr val="FFFF00"/>
                </a:solidFill>
              </a:rPr>
              <a:t>1</a:t>
            </a:r>
            <a:r>
              <a:rPr lang="en-US" sz="2100" smtClean="0">
                <a:solidFill>
                  <a:srgbClr val="FFFF00"/>
                </a:solidFill>
              </a:rPr>
              <a:t>:2 </a:t>
            </a:r>
            <a:r>
              <a:rPr lang="en-US" sz="2100">
                <a:solidFill>
                  <a:srgbClr val="FFFF00"/>
                </a:solidFill>
              </a:rPr>
              <a:t>maka pada zaman akhir d  ini Ia telah berbicara kepada kita dengan perantaraan Anak-Nya, </a:t>
            </a:r>
            <a:r>
              <a:rPr lang="en-US" sz="2100" smtClean="0">
                <a:solidFill>
                  <a:srgbClr val="FFFF00"/>
                </a:solidFill>
              </a:rPr>
              <a:t>yang </a:t>
            </a:r>
            <a:r>
              <a:rPr lang="en-US" sz="2100">
                <a:solidFill>
                  <a:srgbClr val="FFFF00"/>
                </a:solidFill>
              </a:rPr>
              <a:t>telah Ia tetapkan sebagai yang berhak </a:t>
            </a:r>
            <a:r>
              <a:rPr lang="en-US" sz="2100" smtClean="0">
                <a:solidFill>
                  <a:srgbClr val="FFFF00"/>
                </a:solidFill>
              </a:rPr>
              <a:t>menerima </a:t>
            </a:r>
            <a:r>
              <a:rPr lang="en-US" sz="2100">
                <a:solidFill>
                  <a:srgbClr val="FFFF00"/>
                </a:solidFill>
              </a:rPr>
              <a:t>segala yang ada. Oleh Dia </a:t>
            </a:r>
            <a:r>
              <a:rPr lang="en-US" sz="2100" smtClean="0">
                <a:solidFill>
                  <a:srgbClr val="FFFF00"/>
                </a:solidFill>
              </a:rPr>
              <a:t>  </a:t>
            </a:r>
            <a:r>
              <a:rPr lang="en-US" sz="2100">
                <a:solidFill>
                  <a:srgbClr val="FFFF00"/>
                </a:solidFill>
              </a:rPr>
              <a:t>Allah telah menjadikan alam semesta. </a:t>
            </a:r>
            <a:endParaRPr lang="en-US" sz="2100" smtClean="0">
              <a:solidFill>
                <a:srgbClr val="FFFF00"/>
              </a:solidFill>
            </a:endParaRPr>
          </a:p>
          <a:p>
            <a:pPr marL="285750" indent="-285750">
              <a:buFont typeface="Arial" panose="020B0604020202020204" pitchFamily="34" charset="0"/>
              <a:buChar char="•"/>
            </a:pPr>
            <a:r>
              <a:rPr lang="en-US" sz="2100" smtClean="0"/>
              <a:t>1:3 </a:t>
            </a:r>
            <a:r>
              <a:rPr lang="en-US" sz="2100"/>
              <a:t>Ia adalah cahaya kemuliaan </a:t>
            </a:r>
            <a:r>
              <a:rPr lang="en-US" sz="2100" smtClean="0"/>
              <a:t>Allah </a:t>
            </a:r>
            <a:r>
              <a:rPr lang="en-US" sz="2100"/>
              <a:t>dan gambar wujud </a:t>
            </a:r>
            <a:r>
              <a:rPr lang="en-US" sz="2100" smtClean="0"/>
              <a:t> </a:t>
            </a:r>
            <a:r>
              <a:rPr lang="en-US" sz="2100"/>
              <a:t>Allah dan menopang segala yang ada </a:t>
            </a:r>
            <a:r>
              <a:rPr lang="en-US" sz="2100" smtClean="0"/>
              <a:t>dengan </a:t>
            </a:r>
            <a:r>
              <a:rPr lang="en-US" sz="2100"/>
              <a:t>firman-Nya yang penuh kekuasaan. Dan setelah Ia selesai mengadakan penyucian dosa, </a:t>
            </a:r>
            <a:r>
              <a:rPr lang="en-US" sz="2100" smtClean="0"/>
              <a:t> </a:t>
            </a:r>
            <a:r>
              <a:rPr lang="en-US" sz="2100"/>
              <a:t>Ia duduk di sebelah kanan Yang </a:t>
            </a:r>
            <a:r>
              <a:rPr lang="en-US" sz="2100" smtClean="0"/>
              <a:t>Mahabesar, </a:t>
            </a:r>
            <a:r>
              <a:rPr lang="en-US" sz="2100"/>
              <a:t>di tempat yang tinggi, </a:t>
            </a:r>
            <a:endParaRPr lang="en-US" sz="2100" smtClean="0"/>
          </a:p>
          <a:p>
            <a:pPr marL="285750" indent="-285750">
              <a:buFont typeface="Arial" panose="020B0604020202020204" pitchFamily="34" charset="0"/>
              <a:buChar char="•"/>
            </a:pPr>
            <a:r>
              <a:rPr lang="en-US" sz="2100" smtClean="0">
                <a:solidFill>
                  <a:srgbClr val="FFFF00"/>
                </a:solidFill>
              </a:rPr>
              <a:t>1:4 </a:t>
            </a:r>
            <a:r>
              <a:rPr lang="en-US" sz="2100">
                <a:solidFill>
                  <a:srgbClr val="FFFF00"/>
                </a:solidFill>
              </a:rPr>
              <a:t>jauh lebih tinggi dari pada </a:t>
            </a:r>
            <a:r>
              <a:rPr lang="en-US" sz="2100" smtClean="0">
                <a:solidFill>
                  <a:srgbClr val="FFFF00"/>
                </a:solidFill>
              </a:rPr>
              <a:t>malaikat-malaikat, </a:t>
            </a:r>
            <a:r>
              <a:rPr lang="en-US" sz="2100">
                <a:solidFill>
                  <a:srgbClr val="FFFF00"/>
                </a:solidFill>
              </a:rPr>
              <a:t>sama seperti nama yang dikaruniakan kepada-Nya jauh lebih indah dari pada nama mereka</a:t>
            </a:r>
            <a:r>
              <a:rPr lang="en-US" sz="2100"/>
              <a:t>. </a:t>
            </a:r>
            <a:r>
              <a:rPr lang="en-US" sz="2100" smtClean="0"/>
              <a:t> </a:t>
            </a:r>
            <a:endParaRPr lang="en-US" sz="2100"/>
          </a:p>
        </p:txBody>
      </p:sp>
    </p:spTree>
    <p:extLst>
      <p:ext uri="{BB962C8B-B14F-4D97-AF65-F5344CB8AC3E}">
        <p14:creationId xmlns:p14="http://schemas.microsoft.com/office/powerpoint/2010/main" val="59490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5" y="295668"/>
            <a:ext cx="5293700" cy="1159027"/>
          </a:xfrm>
        </p:spPr>
        <p:txBody>
          <a:bodyPr/>
          <a:lstStyle/>
          <a:p>
            <a:pPr algn="ctr"/>
            <a:r>
              <a:rPr lang="en-US" sz="3200" dirty="0" smtClean="0"/>
              <a:t>MENGGALI PENGALAMAN </a:t>
            </a:r>
            <a:br>
              <a:rPr lang="en-US" sz="3200" dirty="0" smtClean="0"/>
            </a:br>
            <a:r>
              <a:rPr lang="en-US" sz="3200" dirty="0" smtClean="0"/>
              <a:t>KITAB SUCI</a:t>
            </a:r>
            <a:endParaRPr lang="en-US" sz="3200" dirty="0"/>
          </a:p>
        </p:txBody>
      </p:sp>
      <p:pic>
        <p:nvPicPr>
          <p:cNvPr id="6" name="Content Placeholder 5"/>
          <p:cNvPicPr>
            <a:picLocks noGrp="1" noChangeAspect="1"/>
          </p:cNvPicPr>
          <p:nvPr>
            <p:ph idx="1"/>
          </p:nvPr>
        </p:nvPicPr>
        <p:blipFill>
          <a:blip r:embed="rId2"/>
          <a:stretch>
            <a:fillRect/>
          </a:stretch>
        </p:blipFill>
        <p:spPr>
          <a:xfrm>
            <a:off x="0" y="1922929"/>
            <a:ext cx="3039035" cy="4935071"/>
          </a:xfrm>
          <a:prstGeom prst="rect">
            <a:avLst/>
          </a:prstGeom>
        </p:spPr>
      </p:pic>
      <p:sp>
        <p:nvSpPr>
          <p:cNvPr id="3" name="TextBox 2"/>
          <p:cNvSpPr txBox="1"/>
          <p:nvPr/>
        </p:nvSpPr>
        <p:spPr>
          <a:xfrm>
            <a:off x="2998694" y="2001458"/>
            <a:ext cx="9152965"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lphaUcPeriod"/>
            </a:pPr>
            <a:r>
              <a:rPr lang="en-US" dirty="0" err="1" smtClean="0">
                <a:solidFill>
                  <a:schemeClr val="bg1"/>
                </a:solidFill>
              </a:rPr>
              <a:t>Kejadian</a:t>
            </a:r>
            <a:r>
              <a:rPr lang="en-US" dirty="0" smtClean="0">
                <a:solidFill>
                  <a:schemeClr val="bg1"/>
                </a:solidFill>
              </a:rPr>
              <a:t> – Ada 3 point </a:t>
            </a:r>
            <a:r>
              <a:rPr lang="en-US" dirty="0" err="1" smtClean="0">
                <a:solidFill>
                  <a:schemeClr val="bg1"/>
                </a:solidFill>
              </a:rPr>
              <a:t>penting</a:t>
            </a:r>
            <a:r>
              <a:rPr lang="en-US" dirty="0" smtClean="0">
                <a:solidFill>
                  <a:schemeClr val="bg1"/>
                </a:solidFill>
              </a:rPr>
              <a:t>:</a:t>
            </a:r>
          </a:p>
          <a:p>
            <a:pPr marL="631825" indent="-285750">
              <a:buFont typeface="Arial" panose="020B0604020202020204" pitchFamily="34" charset="0"/>
              <a:buChar char="•"/>
            </a:pPr>
            <a:r>
              <a:rPr lang="en-US" dirty="0" err="1" smtClean="0">
                <a:solidFill>
                  <a:schemeClr val="bg1"/>
                </a:solidFill>
              </a:rPr>
              <a:t>mengambarkan</a:t>
            </a:r>
            <a:r>
              <a:rPr lang="en-US" dirty="0" smtClean="0">
                <a:solidFill>
                  <a:schemeClr val="bg1"/>
                </a:solidFill>
              </a:rPr>
              <a:t> </a:t>
            </a:r>
            <a:r>
              <a:rPr lang="en-US" dirty="0" err="1" smtClean="0">
                <a:solidFill>
                  <a:schemeClr val="bg1"/>
                </a:solidFill>
              </a:rPr>
              <a:t>peristiwa</a:t>
            </a:r>
            <a:r>
              <a:rPr lang="en-US" dirty="0" smtClean="0">
                <a:solidFill>
                  <a:schemeClr val="bg1"/>
                </a:solidFill>
              </a:rPr>
              <a:t> </a:t>
            </a:r>
            <a:r>
              <a:rPr lang="en-US" dirty="0" err="1" smtClean="0">
                <a:solidFill>
                  <a:schemeClr val="bg1"/>
                </a:solidFill>
              </a:rPr>
              <a:t>kejatuhan</a:t>
            </a:r>
            <a:r>
              <a:rPr lang="en-US" dirty="0" smtClean="0">
                <a:solidFill>
                  <a:schemeClr val="bg1"/>
                </a:solidFill>
              </a:rPr>
              <a:t> </a:t>
            </a:r>
            <a:r>
              <a:rPr lang="en-US" dirty="0" err="1" smtClean="0">
                <a:solidFill>
                  <a:schemeClr val="bg1"/>
                </a:solidFill>
              </a:rPr>
              <a:t>manusia</a:t>
            </a:r>
            <a:r>
              <a:rPr lang="en-US" dirty="0" smtClean="0">
                <a:solidFill>
                  <a:schemeClr val="bg1"/>
                </a:solidFill>
              </a:rPr>
              <a:t> </a:t>
            </a:r>
            <a:r>
              <a:rPr lang="en-US" dirty="0" err="1" smtClean="0">
                <a:solidFill>
                  <a:schemeClr val="bg1"/>
                </a:solidFill>
              </a:rPr>
              <a:t>ke</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dosa</a:t>
            </a:r>
            <a:r>
              <a:rPr lang="en-US" dirty="0" smtClean="0">
                <a:solidFill>
                  <a:schemeClr val="bg1"/>
                </a:solidFill>
              </a:rPr>
              <a:t> </a:t>
            </a:r>
            <a:r>
              <a:rPr lang="en-US" dirty="0" err="1" smtClean="0">
                <a:solidFill>
                  <a:schemeClr val="bg1"/>
                </a:solidFill>
              </a:rPr>
              <a:t>karena</a:t>
            </a:r>
            <a:r>
              <a:rPr lang="en-US" dirty="0" smtClean="0">
                <a:solidFill>
                  <a:schemeClr val="bg1"/>
                </a:solidFill>
              </a:rPr>
              <a:t> </a:t>
            </a:r>
            <a:r>
              <a:rPr lang="en-US" dirty="0" err="1" smtClean="0">
                <a:solidFill>
                  <a:schemeClr val="bg1"/>
                </a:solidFill>
              </a:rPr>
              <a:t>godaan</a:t>
            </a:r>
            <a:r>
              <a:rPr lang="en-US" dirty="0" smtClean="0">
                <a:solidFill>
                  <a:schemeClr val="bg1"/>
                </a:solidFill>
              </a:rPr>
              <a:t> </a:t>
            </a:r>
            <a:r>
              <a:rPr lang="en-US" dirty="0" err="1" smtClean="0">
                <a:solidFill>
                  <a:schemeClr val="bg1"/>
                </a:solidFill>
              </a:rPr>
              <a:t>setan</a:t>
            </a:r>
            <a:r>
              <a:rPr lang="en-US" dirty="0" smtClean="0">
                <a:solidFill>
                  <a:schemeClr val="bg1"/>
                </a:solidFill>
              </a:rPr>
              <a:t>. </a:t>
            </a:r>
          </a:p>
          <a:p>
            <a:pPr marL="631825" indent="-339725">
              <a:buFont typeface="Arial" panose="020B0604020202020204" pitchFamily="34" charset="0"/>
              <a:buChar char="•"/>
            </a:pPr>
            <a:r>
              <a:rPr lang="en-US" dirty="0" smtClean="0">
                <a:solidFill>
                  <a:schemeClr val="bg1"/>
                </a:solidFill>
              </a:rPr>
              <a:t>Allah </a:t>
            </a:r>
            <a:r>
              <a:rPr lang="en-US" dirty="0" err="1" smtClean="0">
                <a:solidFill>
                  <a:schemeClr val="bg1"/>
                </a:solidFill>
              </a:rPr>
              <a:t>mengadakan</a:t>
            </a:r>
            <a:r>
              <a:rPr lang="en-US" dirty="0" smtClean="0">
                <a:solidFill>
                  <a:schemeClr val="bg1"/>
                </a:solidFill>
              </a:rPr>
              <a:t> </a:t>
            </a:r>
            <a:r>
              <a:rPr lang="en-US" dirty="0" err="1" smtClean="0">
                <a:solidFill>
                  <a:schemeClr val="bg1"/>
                </a:solidFill>
              </a:rPr>
              <a:t>permusuhan</a:t>
            </a:r>
            <a:r>
              <a:rPr lang="en-US" dirty="0" smtClean="0">
                <a:solidFill>
                  <a:schemeClr val="bg1"/>
                </a:solidFill>
              </a:rPr>
              <a:t> </a:t>
            </a:r>
            <a:r>
              <a:rPr lang="en-US" dirty="0" err="1" smtClean="0">
                <a:solidFill>
                  <a:schemeClr val="bg1"/>
                </a:solidFill>
              </a:rPr>
              <a:t>antara</a:t>
            </a:r>
            <a:r>
              <a:rPr lang="en-US" dirty="0" smtClean="0">
                <a:solidFill>
                  <a:schemeClr val="bg1"/>
                </a:solidFill>
              </a:rPr>
              <a:t> </a:t>
            </a:r>
            <a:r>
              <a:rPr lang="en-US" dirty="0" err="1" smtClean="0">
                <a:solidFill>
                  <a:schemeClr val="bg1"/>
                </a:solidFill>
              </a:rPr>
              <a:t>manusia</a:t>
            </a:r>
            <a:r>
              <a:rPr lang="en-US" dirty="0" smtClean="0">
                <a:solidFill>
                  <a:schemeClr val="bg1"/>
                </a:solidFill>
              </a:rPr>
              <a:t> </a:t>
            </a:r>
            <a:r>
              <a:rPr lang="en-US" dirty="0" err="1" smtClean="0">
                <a:solidFill>
                  <a:schemeClr val="bg1"/>
                </a:solidFill>
              </a:rPr>
              <a:t>dengan</a:t>
            </a:r>
            <a:r>
              <a:rPr lang="en-US" dirty="0" smtClean="0">
                <a:solidFill>
                  <a:schemeClr val="bg1"/>
                </a:solidFill>
              </a:rPr>
              <a:t> </a:t>
            </a:r>
            <a:r>
              <a:rPr lang="en-US" dirty="0" err="1" smtClean="0">
                <a:solidFill>
                  <a:schemeClr val="bg1"/>
                </a:solidFill>
              </a:rPr>
              <a:t>setan</a:t>
            </a:r>
            <a:r>
              <a:rPr lang="en-US" dirty="0" smtClean="0">
                <a:solidFill>
                  <a:schemeClr val="bg1"/>
                </a:solidFill>
              </a:rPr>
              <a:t>. </a:t>
            </a:r>
            <a:r>
              <a:rPr lang="en-US" dirty="0" err="1" smtClean="0">
                <a:solidFill>
                  <a:schemeClr val="bg1"/>
                </a:solidFill>
              </a:rPr>
              <a:t>Atau</a:t>
            </a:r>
            <a:r>
              <a:rPr lang="en-US" dirty="0" smtClean="0">
                <a:solidFill>
                  <a:schemeClr val="bg1"/>
                </a:solidFill>
              </a:rPr>
              <a:t> </a:t>
            </a:r>
            <a:r>
              <a:rPr lang="en-US" dirty="0" err="1" smtClean="0">
                <a:solidFill>
                  <a:schemeClr val="bg1"/>
                </a:solidFill>
              </a:rPr>
              <a:t>manusia</a:t>
            </a:r>
            <a:r>
              <a:rPr lang="en-US" dirty="0" smtClean="0">
                <a:solidFill>
                  <a:schemeClr val="bg1"/>
                </a:solidFill>
              </a:rPr>
              <a:t> </a:t>
            </a:r>
            <a:r>
              <a:rPr lang="en-US" dirty="0" err="1" smtClean="0">
                <a:solidFill>
                  <a:schemeClr val="bg1"/>
                </a:solidFill>
              </a:rPr>
              <a:t>dengan</a:t>
            </a:r>
            <a:r>
              <a:rPr lang="en-US" dirty="0" smtClean="0">
                <a:solidFill>
                  <a:schemeClr val="bg1"/>
                </a:solidFill>
              </a:rPr>
              <a:t> </a:t>
            </a:r>
            <a:r>
              <a:rPr lang="en-US" dirty="0" err="1" smtClean="0">
                <a:solidFill>
                  <a:schemeClr val="bg1"/>
                </a:solidFill>
              </a:rPr>
              <a:t>dosa</a:t>
            </a:r>
            <a:r>
              <a:rPr lang="en-US" dirty="0" smtClean="0">
                <a:solidFill>
                  <a:schemeClr val="bg1"/>
                </a:solidFill>
              </a:rPr>
              <a:t>. </a:t>
            </a:r>
          </a:p>
          <a:p>
            <a:pPr marL="631825" indent="-339725">
              <a:buFont typeface="Arial" panose="020B0604020202020204" pitchFamily="34" charset="0"/>
              <a:buChar char="•"/>
            </a:pPr>
            <a:r>
              <a:rPr lang="en-US" dirty="0" smtClean="0">
                <a:solidFill>
                  <a:schemeClr val="bg1"/>
                </a:solidFill>
              </a:rPr>
              <a:t>Allah </a:t>
            </a:r>
            <a:r>
              <a:rPr lang="en-US" dirty="0" err="1" smtClean="0">
                <a:solidFill>
                  <a:schemeClr val="bg1"/>
                </a:solidFill>
              </a:rPr>
              <a:t>menetapkan</a:t>
            </a:r>
            <a:r>
              <a:rPr lang="en-US" dirty="0" smtClean="0">
                <a:solidFill>
                  <a:schemeClr val="bg1"/>
                </a:solidFill>
              </a:rPr>
              <a:t> </a:t>
            </a:r>
            <a:r>
              <a:rPr lang="en-US" dirty="0" err="1" smtClean="0">
                <a:solidFill>
                  <a:schemeClr val="bg1"/>
                </a:solidFill>
              </a:rPr>
              <a:t>janjiNya</a:t>
            </a:r>
            <a:r>
              <a:rPr lang="en-US" dirty="0" smtClean="0">
                <a:solidFill>
                  <a:schemeClr val="bg1"/>
                </a:solidFill>
              </a:rPr>
              <a:t> </a:t>
            </a:r>
            <a:r>
              <a:rPr lang="en-US" dirty="0" err="1" smtClean="0">
                <a:solidFill>
                  <a:schemeClr val="bg1"/>
                </a:solidFill>
              </a:rPr>
              <a:t>tentang</a:t>
            </a:r>
            <a:r>
              <a:rPr lang="en-US" dirty="0" smtClean="0">
                <a:solidFill>
                  <a:schemeClr val="bg1"/>
                </a:solidFill>
              </a:rPr>
              <a:t> </a:t>
            </a:r>
            <a:r>
              <a:rPr lang="en-US" dirty="0" err="1" smtClean="0">
                <a:solidFill>
                  <a:schemeClr val="bg1"/>
                </a:solidFill>
              </a:rPr>
              <a:t>adanya</a:t>
            </a:r>
            <a:r>
              <a:rPr lang="en-US" dirty="0" smtClean="0">
                <a:solidFill>
                  <a:schemeClr val="bg1"/>
                </a:solidFill>
              </a:rPr>
              <a:t> “</a:t>
            </a:r>
            <a:r>
              <a:rPr lang="en-US" dirty="0" err="1" smtClean="0">
                <a:solidFill>
                  <a:schemeClr val="bg1"/>
                </a:solidFill>
              </a:rPr>
              <a:t>keturunan</a:t>
            </a:r>
            <a:r>
              <a:rPr lang="en-US" dirty="0" smtClean="0">
                <a:solidFill>
                  <a:schemeClr val="bg1"/>
                </a:solidFill>
              </a:rPr>
              <a:t>” yang </a:t>
            </a:r>
            <a:r>
              <a:rPr lang="en-US" dirty="0" err="1" smtClean="0">
                <a:solidFill>
                  <a:schemeClr val="bg1"/>
                </a:solidFill>
              </a:rPr>
              <a:t>akan</a:t>
            </a:r>
            <a:r>
              <a:rPr lang="en-US" dirty="0" smtClean="0">
                <a:solidFill>
                  <a:schemeClr val="bg1"/>
                </a:solidFill>
              </a:rPr>
              <a:t> </a:t>
            </a:r>
            <a:r>
              <a:rPr lang="en-US" dirty="0" err="1" smtClean="0">
                <a:solidFill>
                  <a:schemeClr val="bg1"/>
                </a:solidFill>
              </a:rPr>
              <a:t>meremukkan</a:t>
            </a:r>
            <a:r>
              <a:rPr lang="en-US" dirty="0" smtClean="0">
                <a:solidFill>
                  <a:schemeClr val="bg1"/>
                </a:solidFill>
              </a:rPr>
              <a:t> “</a:t>
            </a:r>
            <a:r>
              <a:rPr lang="en-US" dirty="0" err="1" smtClean="0">
                <a:solidFill>
                  <a:schemeClr val="bg1"/>
                </a:solidFill>
              </a:rPr>
              <a:t>kepala</a:t>
            </a:r>
            <a:r>
              <a:rPr lang="en-US" dirty="0" smtClean="0">
                <a:solidFill>
                  <a:schemeClr val="bg1"/>
                </a:solidFill>
              </a:rPr>
              <a:t> </a:t>
            </a:r>
            <a:r>
              <a:rPr lang="en-US" dirty="0" err="1" smtClean="0">
                <a:solidFill>
                  <a:schemeClr val="bg1"/>
                </a:solidFill>
              </a:rPr>
              <a:t>ular</a:t>
            </a:r>
            <a:r>
              <a:rPr lang="en-US" dirty="0" smtClean="0">
                <a:solidFill>
                  <a:schemeClr val="bg1"/>
                </a:solidFill>
              </a:rPr>
              <a:t>” (</a:t>
            </a:r>
            <a:r>
              <a:rPr lang="en-US" dirty="0" err="1" smtClean="0">
                <a:solidFill>
                  <a:schemeClr val="bg1"/>
                </a:solidFill>
              </a:rPr>
              <a:t>seorang</a:t>
            </a:r>
            <a:r>
              <a:rPr lang="en-US" dirty="0" smtClean="0">
                <a:solidFill>
                  <a:schemeClr val="bg1"/>
                </a:solidFill>
              </a:rPr>
              <a:t> </a:t>
            </a:r>
            <a:r>
              <a:rPr lang="en-US" dirty="0" err="1" smtClean="0">
                <a:solidFill>
                  <a:schemeClr val="bg1"/>
                </a:solidFill>
              </a:rPr>
              <a:t>keturunan</a:t>
            </a:r>
            <a:r>
              <a:rPr lang="en-US" dirty="0" smtClean="0">
                <a:solidFill>
                  <a:schemeClr val="bg1"/>
                </a:solidFill>
              </a:rPr>
              <a:t> </a:t>
            </a:r>
            <a:r>
              <a:rPr lang="en-US" dirty="0" err="1" smtClean="0">
                <a:solidFill>
                  <a:schemeClr val="bg1"/>
                </a:solidFill>
              </a:rPr>
              <a:t>hawa</a:t>
            </a:r>
            <a:r>
              <a:rPr lang="en-US" dirty="0" smtClean="0">
                <a:solidFill>
                  <a:schemeClr val="bg1"/>
                </a:solidFill>
              </a:rPr>
              <a:t> yang </a:t>
            </a:r>
            <a:r>
              <a:rPr lang="en-US" dirty="0" err="1" smtClean="0">
                <a:solidFill>
                  <a:schemeClr val="bg1"/>
                </a:solidFill>
              </a:rPr>
              <a:t>akan</a:t>
            </a:r>
            <a:r>
              <a:rPr lang="en-US" dirty="0" smtClean="0">
                <a:solidFill>
                  <a:schemeClr val="bg1"/>
                </a:solidFill>
              </a:rPr>
              <a:t> </a:t>
            </a:r>
            <a:r>
              <a:rPr lang="en-US" dirty="0" err="1" smtClean="0">
                <a:solidFill>
                  <a:schemeClr val="bg1"/>
                </a:solidFill>
              </a:rPr>
              <a:t>mengalahkan</a:t>
            </a:r>
            <a:r>
              <a:rPr lang="en-US" dirty="0" smtClean="0">
                <a:solidFill>
                  <a:schemeClr val="bg1"/>
                </a:solidFill>
              </a:rPr>
              <a:t> </a:t>
            </a:r>
            <a:r>
              <a:rPr lang="en-US" dirty="0" err="1" smtClean="0">
                <a:solidFill>
                  <a:schemeClr val="bg1"/>
                </a:solidFill>
              </a:rPr>
              <a:t>setan</a:t>
            </a:r>
            <a:r>
              <a:rPr lang="en-US" dirty="0">
                <a:solidFill>
                  <a:schemeClr val="bg1"/>
                </a:solidFill>
              </a:rPr>
              <a:t>)</a:t>
            </a:r>
          </a:p>
        </p:txBody>
      </p:sp>
      <p:sp>
        <p:nvSpPr>
          <p:cNvPr id="4" name="Rectangle 3"/>
          <p:cNvSpPr/>
          <p:nvPr/>
        </p:nvSpPr>
        <p:spPr>
          <a:xfrm>
            <a:off x="5957048" y="1279892"/>
            <a:ext cx="5900974" cy="523220"/>
          </a:xfrm>
          <a:prstGeom prst="rect">
            <a:avLst/>
          </a:prstGeom>
        </p:spPr>
        <p:txBody>
          <a:bodyPr wrap="none">
            <a:spAutoFit/>
          </a:bodyPr>
          <a:lstStyle/>
          <a:p>
            <a:r>
              <a:rPr lang="en-US" sz="2800" b="1" dirty="0" err="1">
                <a:solidFill>
                  <a:srgbClr val="FF0000"/>
                </a:solidFill>
                <a:effectLst>
                  <a:outerShdw blurRad="38100" dist="38100" dir="2700000" algn="tl">
                    <a:srgbClr val="000000">
                      <a:alpha val="43137"/>
                    </a:srgbClr>
                  </a:outerShdw>
                </a:effectLst>
              </a:rPr>
              <a:t>Apa</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isi</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masing-masing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perikop</a:t>
            </a:r>
            <a:r>
              <a:rPr lang="en-US" sz="2800" b="1" dirty="0">
                <a:solidFill>
                  <a:srgbClr val="FF0000"/>
                </a:solidFill>
                <a:effectLst>
                  <a:outerShdw blurRad="38100" dist="38100" dir="2700000" algn="tl">
                    <a:srgbClr val="000000">
                      <a:alpha val="43137"/>
                    </a:srgbClr>
                  </a:outerShdw>
                </a:effectLst>
              </a:rPr>
              <a:t> ?</a:t>
            </a:r>
          </a:p>
        </p:txBody>
      </p:sp>
      <p:sp>
        <p:nvSpPr>
          <p:cNvPr id="7" name="TextBox 6"/>
          <p:cNvSpPr txBox="1"/>
          <p:nvPr/>
        </p:nvSpPr>
        <p:spPr>
          <a:xfrm>
            <a:off x="2985247" y="4390464"/>
            <a:ext cx="916641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lphaUcPeriod" startAt="2"/>
            </a:pPr>
            <a:r>
              <a:rPr lang="en-US" dirty="0" err="1" smtClean="0"/>
              <a:t>Nabi</a:t>
            </a:r>
            <a:r>
              <a:rPr lang="en-US" dirty="0" smtClean="0"/>
              <a:t> </a:t>
            </a:r>
            <a:r>
              <a:rPr lang="en-US" dirty="0" err="1" smtClean="0"/>
              <a:t>Yesaya</a:t>
            </a:r>
            <a:r>
              <a:rPr lang="en-US" dirty="0" smtClean="0"/>
              <a:t> – Ada 1 point </a:t>
            </a:r>
            <a:r>
              <a:rPr lang="en-US" dirty="0" err="1" smtClean="0"/>
              <a:t>penting</a:t>
            </a:r>
            <a:r>
              <a:rPr lang="en-US" dirty="0" smtClean="0"/>
              <a:t>:</a:t>
            </a:r>
          </a:p>
          <a:p>
            <a:pPr marL="631825" indent="-285750">
              <a:buFont typeface="Arial" panose="020B0604020202020204" pitchFamily="34" charset="0"/>
              <a:buChar char="•"/>
            </a:pPr>
            <a:r>
              <a:rPr lang="en-US" dirty="0" smtClean="0"/>
              <a:t>Allah </a:t>
            </a:r>
            <a:r>
              <a:rPr lang="en-US" dirty="0" err="1" smtClean="0"/>
              <a:t>menyampaikan</a:t>
            </a:r>
            <a:r>
              <a:rPr lang="en-US" dirty="0" smtClean="0"/>
              <a:t> </a:t>
            </a:r>
            <a:r>
              <a:rPr lang="en-US" dirty="0" err="1" smtClean="0"/>
              <a:t>tentang</a:t>
            </a:r>
            <a:r>
              <a:rPr lang="en-US" dirty="0" smtClean="0"/>
              <a:t> </a:t>
            </a:r>
            <a:r>
              <a:rPr lang="en-US" dirty="0" err="1" smtClean="0"/>
              <a:t>kedatangan</a:t>
            </a:r>
            <a:r>
              <a:rPr lang="en-US" dirty="0" smtClean="0"/>
              <a:t> </a:t>
            </a:r>
            <a:r>
              <a:rPr lang="en-US" dirty="0" err="1" smtClean="0"/>
              <a:t>Juru</a:t>
            </a:r>
            <a:r>
              <a:rPr lang="en-US" dirty="0" smtClean="0"/>
              <a:t> </a:t>
            </a:r>
            <a:r>
              <a:rPr lang="en-US" dirty="0" err="1" smtClean="0"/>
              <a:t>Selamat</a:t>
            </a:r>
            <a:r>
              <a:rPr lang="en-US" dirty="0" smtClean="0"/>
              <a:t>, “</a:t>
            </a:r>
            <a:r>
              <a:rPr lang="en-US" dirty="0" err="1" smtClean="0"/>
              <a:t>seorang</a:t>
            </a:r>
            <a:r>
              <a:rPr lang="en-US" dirty="0" smtClean="0"/>
              <a:t> </a:t>
            </a:r>
            <a:r>
              <a:rPr lang="en-US" dirty="0" err="1" smtClean="0"/>
              <a:t>perempuan</a:t>
            </a:r>
            <a:r>
              <a:rPr lang="en-US" dirty="0" smtClean="0"/>
              <a:t> </a:t>
            </a:r>
            <a:r>
              <a:rPr lang="en-US" dirty="0" err="1" smtClean="0"/>
              <a:t>muda</a:t>
            </a:r>
            <a:r>
              <a:rPr lang="en-US" dirty="0" smtClean="0"/>
              <a:t> </a:t>
            </a:r>
            <a:r>
              <a:rPr lang="en-US" dirty="0" err="1" smtClean="0"/>
              <a:t>akan</a:t>
            </a:r>
            <a:r>
              <a:rPr lang="en-US" dirty="0" smtClean="0"/>
              <a:t> </a:t>
            </a:r>
            <a:r>
              <a:rPr lang="en-US" dirty="0" err="1" smtClean="0"/>
              <a:t>mengandung</a:t>
            </a:r>
            <a:r>
              <a:rPr lang="en-US" dirty="0" smtClean="0"/>
              <a:t> </a:t>
            </a:r>
            <a:r>
              <a:rPr lang="en-US" dirty="0" err="1" smtClean="0"/>
              <a:t>dan</a:t>
            </a:r>
            <a:r>
              <a:rPr lang="en-US" dirty="0" smtClean="0"/>
              <a:t> </a:t>
            </a:r>
            <a:r>
              <a:rPr lang="en-US" dirty="0" err="1" smtClean="0"/>
              <a:t>melahirkan</a:t>
            </a:r>
            <a:r>
              <a:rPr lang="en-US" dirty="0" smtClean="0"/>
              <a:t> </a:t>
            </a:r>
            <a:r>
              <a:rPr lang="en-US" dirty="0" err="1" smtClean="0"/>
              <a:t>seorang</a:t>
            </a:r>
            <a:r>
              <a:rPr lang="en-US" dirty="0" smtClean="0"/>
              <a:t> </a:t>
            </a:r>
            <a:r>
              <a:rPr lang="en-US" dirty="0" err="1" smtClean="0"/>
              <a:t>anak</a:t>
            </a:r>
            <a:r>
              <a:rPr lang="en-US" dirty="0" smtClean="0"/>
              <a:t> </a:t>
            </a:r>
            <a:r>
              <a:rPr lang="en-US" dirty="0" err="1" smtClean="0"/>
              <a:t>laki-laki</a:t>
            </a:r>
            <a:r>
              <a:rPr lang="en-US" dirty="0" smtClean="0"/>
              <a:t>, </a:t>
            </a:r>
            <a:r>
              <a:rPr lang="en-US" dirty="0" err="1" smtClean="0"/>
              <a:t>Imanuel</a:t>
            </a:r>
            <a:r>
              <a:rPr lang="en-US" dirty="0" smtClean="0"/>
              <a:t>: Allah </a:t>
            </a:r>
            <a:r>
              <a:rPr lang="en-US" dirty="0" err="1" smtClean="0"/>
              <a:t>Beserta</a:t>
            </a:r>
            <a:r>
              <a:rPr lang="en-US" dirty="0" smtClean="0"/>
              <a:t> Kita.</a:t>
            </a:r>
          </a:p>
        </p:txBody>
      </p:sp>
      <p:sp>
        <p:nvSpPr>
          <p:cNvPr id="8" name="TextBox 7"/>
          <p:cNvSpPr txBox="1"/>
          <p:nvPr/>
        </p:nvSpPr>
        <p:spPr>
          <a:xfrm>
            <a:off x="3025589" y="5684922"/>
            <a:ext cx="911262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lphaUcPeriod" startAt="3"/>
            </a:pPr>
            <a:r>
              <a:rPr lang="en-US" dirty="0" err="1" smtClean="0">
                <a:solidFill>
                  <a:schemeClr val="bg1"/>
                </a:solidFill>
              </a:rPr>
              <a:t>Ibrani</a:t>
            </a:r>
            <a:r>
              <a:rPr lang="en-US" dirty="0" smtClean="0">
                <a:solidFill>
                  <a:schemeClr val="bg1"/>
                </a:solidFill>
              </a:rPr>
              <a:t>– Ada 1 point </a:t>
            </a:r>
            <a:r>
              <a:rPr lang="en-US" dirty="0" err="1" smtClean="0">
                <a:solidFill>
                  <a:schemeClr val="bg1"/>
                </a:solidFill>
              </a:rPr>
              <a:t>penting</a:t>
            </a:r>
            <a:r>
              <a:rPr lang="en-US" dirty="0" smtClean="0">
                <a:solidFill>
                  <a:schemeClr val="bg1"/>
                </a:solidFill>
              </a:rPr>
              <a:t>:</a:t>
            </a:r>
          </a:p>
          <a:p>
            <a:pPr marL="631825" indent="-285750">
              <a:buFont typeface="Arial" panose="020B0604020202020204" pitchFamily="34" charset="0"/>
              <a:buChar char="•"/>
            </a:pPr>
            <a:r>
              <a:rPr lang="en-US" dirty="0" err="1" smtClean="0">
                <a:solidFill>
                  <a:schemeClr val="bg1"/>
                </a:solidFill>
              </a:rPr>
              <a:t>Menggambarkan</a:t>
            </a:r>
            <a:r>
              <a:rPr lang="en-US" dirty="0" smtClean="0">
                <a:solidFill>
                  <a:schemeClr val="bg1"/>
                </a:solidFill>
              </a:rPr>
              <a:t> </a:t>
            </a:r>
            <a:r>
              <a:rPr lang="en-US" dirty="0" err="1" smtClean="0">
                <a:solidFill>
                  <a:schemeClr val="bg1"/>
                </a:solidFill>
              </a:rPr>
              <a:t>tentang</a:t>
            </a:r>
            <a:r>
              <a:rPr lang="en-US" dirty="0" smtClean="0">
                <a:solidFill>
                  <a:schemeClr val="bg1"/>
                </a:solidFill>
              </a:rPr>
              <a:t> </a:t>
            </a:r>
            <a:r>
              <a:rPr lang="en-US" dirty="0" err="1" smtClean="0">
                <a:solidFill>
                  <a:schemeClr val="bg1"/>
                </a:solidFill>
              </a:rPr>
              <a:t>siapakah</a:t>
            </a:r>
            <a:r>
              <a:rPr lang="en-US" dirty="0" smtClean="0">
                <a:solidFill>
                  <a:schemeClr val="bg1"/>
                </a:solidFill>
              </a:rPr>
              <a:t> </a:t>
            </a:r>
            <a:r>
              <a:rPr lang="en-US" dirty="0" err="1" smtClean="0">
                <a:solidFill>
                  <a:schemeClr val="bg1"/>
                </a:solidFill>
              </a:rPr>
              <a:t>Juru</a:t>
            </a:r>
            <a:r>
              <a:rPr lang="en-US" dirty="0" smtClean="0">
                <a:solidFill>
                  <a:schemeClr val="bg1"/>
                </a:solidFill>
              </a:rPr>
              <a:t> </a:t>
            </a:r>
            <a:r>
              <a:rPr lang="en-US" dirty="0" err="1" smtClean="0">
                <a:solidFill>
                  <a:schemeClr val="bg1"/>
                </a:solidFill>
              </a:rPr>
              <a:t>Selamat</a:t>
            </a:r>
            <a:r>
              <a:rPr lang="en-US" dirty="0" smtClean="0">
                <a:solidFill>
                  <a:schemeClr val="bg1"/>
                </a:solidFill>
              </a:rPr>
              <a:t> </a:t>
            </a:r>
            <a:r>
              <a:rPr lang="en-US" dirty="0" err="1" smtClean="0">
                <a:solidFill>
                  <a:schemeClr val="bg1"/>
                </a:solidFill>
              </a:rPr>
              <a:t>itu</a:t>
            </a:r>
            <a:r>
              <a:rPr lang="en-US" dirty="0" smtClean="0">
                <a:solidFill>
                  <a:schemeClr val="bg1"/>
                </a:solidFill>
              </a:rPr>
              <a:t>. IA </a:t>
            </a:r>
            <a:r>
              <a:rPr lang="en-US" dirty="0" err="1" smtClean="0">
                <a:solidFill>
                  <a:schemeClr val="bg1"/>
                </a:solidFill>
              </a:rPr>
              <a:t>adalah</a:t>
            </a:r>
            <a:r>
              <a:rPr lang="en-US" dirty="0" smtClean="0">
                <a:solidFill>
                  <a:schemeClr val="bg1"/>
                </a:solidFill>
              </a:rPr>
              <a:t> </a:t>
            </a:r>
            <a:r>
              <a:rPr lang="en-US" dirty="0" err="1" smtClean="0">
                <a:solidFill>
                  <a:schemeClr val="bg1"/>
                </a:solidFill>
              </a:rPr>
              <a:t>cahaya</a:t>
            </a:r>
            <a:r>
              <a:rPr lang="en-US" dirty="0" smtClean="0">
                <a:solidFill>
                  <a:schemeClr val="bg1"/>
                </a:solidFill>
              </a:rPr>
              <a:t> </a:t>
            </a:r>
            <a:r>
              <a:rPr lang="en-US" dirty="0" err="1" smtClean="0">
                <a:solidFill>
                  <a:schemeClr val="bg1"/>
                </a:solidFill>
              </a:rPr>
              <a:t>kemuliaan</a:t>
            </a:r>
            <a:r>
              <a:rPr lang="en-US" dirty="0" smtClean="0">
                <a:solidFill>
                  <a:schemeClr val="bg1"/>
                </a:solidFill>
              </a:rPr>
              <a:t> Allah, </a:t>
            </a:r>
            <a:r>
              <a:rPr lang="en-US" dirty="0" err="1" smtClean="0">
                <a:solidFill>
                  <a:schemeClr val="bg1"/>
                </a:solidFill>
              </a:rPr>
              <a:t>pengantara</a:t>
            </a:r>
            <a:r>
              <a:rPr lang="en-US" dirty="0" smtClean="0">
                <a:solidFill>
                  <a:schemeClr val="bg1"/>
                </a:solidFill>
              </a:rPr>
              <a:t> Allah. </a:t>
            </a:r>
            <a:r>
              <a:rPr lang="en-US" dirty="0" err="1" smtClean="0">
                <a:solidFill>
                  <a:schemeClr val="bg1"/>
                </a:solidFill>
              </a:rPr>
              <a:t>Ia</a:t>
            </a:r>
            <a:r>
              <a:rPr lang="en-US" dirty="0" smtClean="0">
                <a:solidFill>
                  <a:schemeClr val="bg1"/>
                </a:solidFill>
              </a:rPr>
              <a:t> </a:t>
            </a:r>
            <a:r>
              <a:rPr lang="en-US" dirty="0" err="1" smtClean="0">
                <a:solidFill>
                  <a:schemeClr val="bg1"/>
                </a:solidFill>
              </a:rPr>
              <a:t>adalah</a:t>
            </a:r>
            <a:r>
              <a:rPr lang="en-US" dirty="0" smtClean="0">
                <a:solidFill>
                  <a:schemeClr val="bg1"/>
                </a:solidFill>
              </a:rPr>
              <a:t> </a:t>
            </a:r>
            <a:r>
              <a:rPr lang="en-US" dirty="0" err="1" smtClean="0">
                <a:solidFill>
                  <a:schemeClr val="bg1"/>
                </a:solidFill>
              </a:rPr>
              <a:t>Yesus</a:t>
            </a:r>
            <a:r>
              <a:rPr lang="en-US" dirty="0" smtClean="0">
                <a:solidFill>
                  <a:schemeClr val="bg1"/>
                </a:solidFill>
              </a:rPr>
              <a:t> </a:t>
            </a:r>
            <a:r>
              <a:rPr lang="en-US" dirty="0" err="1" smtClean="0">
                <a:solidFill>
                  <a:schemeClr val="bg1"/>
                </a:solidFill>
              </a:rPr>
              <a:t>Kristus</a:t>
            </a:r>
            <a:endParaRPr lang="en-US" dirty="0" smtClean="0">
              <a:solidFill>
                <a:schemeClr val="bg1"/>
              </a:solidFill>
            </a:endParaRPr>
          </a:p>
        </p:txBody>
      </p:sp>
    </p:spTree>
    <p:extLst>
      <p:ext uri="{BB962C8B-B14F-4D97-AF65-F5344CB8AC3E}">
        <p14:creationId xmlns:p14="http://schemas.microsoft.com/office/powerpoint/2010/main" val="36186110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2145</TotalTime>
  <Words>1070</Words>
  <Application>Microsoft Office PowerPoint</Application>
  <PresentationFormat>Widescreen</PresentationFormat>
  <Paragraphs>119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Aharoni</vt:lpstr>
      <vt:lpstr>Arial</vt:lpstr>
      <vt:lpstr>Century Gothic</vt:lpstr>
      <vt:lpstr>Courier New</vt:lpstr>
      <vt:lpstr>Wingdings</vt:lpstr>
      <vt:lpstr>Wingdings 2</vt:lpstr>
      <vt:lpstr>Quotable</vt:lpstr>
      <vt:lpstr>PowerPoint Presentation</vt:lpstr>
      <vt:lpstr>JANJI</vt:lpstr>
      <vt:lpstr>KESIMPULAN</vt:lpstr>
      <vt:lpstr>PRIBADI YESUS KRISTUS</vt:lpstr>
      <vt:lpstr>TUJUAN PEMBELAJARAN</vt:lpstr>
      <vt:lpstr>MENGGALI PENGALAMAN KITAB SUCI</vt:lpstr>
      <vt:lpstr>BACALAH TEKS KITAB SUCI  “KEJ 3:8-15, YES 7:10-14, IBRANI 1 : 1 – 4”</vt:lpstr>
      <vt:lpstr>Ibrani 1:1-4 </vt:lpstr>
      <vt:lpstr>MENGGALI PENGALAMAN  KITAB SUCI</vt:lpstr>
      <vt:lpstr>MENGGALI PENGALAMAN  KITAB SUCI</vt:lpstr>
      <vt:lpstr>PowerPoint Presentation</vt:lpstr>
      <vt:lpstr>Tambahan:</vt:lpstr>
      <vt:lpstr>MENGGALI PENGALAMAN  KITAB SUCI</vt:lpstr>
      <vt:lpstr>TUGAS - REFLEKSI</vt:lpstr>
      <vt:lpstr>PRIBADI YESUS KRISTUS</vt:lpstr>
      <vt:lpstr>MANA YANG BEDA ??</vt:lpstr>
      <vt:lpstr>MANA YANG BEDA ??</vt:lpstr>
      <vt:lpstr>PowerPoint Presentation</vt:lpstr>
      <vt:lpstr>PowerPoint Presentation</vt:lpstr>
      <vt:lpstr>Arti Kemanusiaan &amp; Ke-Allah-an Yesus</vt:lpstr>
      <vt:lpstr>Arti Kemanusiaan &amp; Ke-Allah-an Yesus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PRIBADI YESUS KRISTUS</dc:title>
  <dc:creator>Windows User</dc:creator>
  <cp:lastModifiedBy>Windows User</cp:lastModifiedBy>
  <cp:revision>80</cp:revision>
  <dcterms:created xsi:type="dcterms:W3CDTF">2018-07-31T02:31:16Z</dcterms:created>
  <dcterms:modified xsi:type="dcterms:W3CDTF">2019-08-01T06:10:42Z</dcterms:modified>
</cp:coreProperties>
</file>