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60" r:id="rId4"/>
    <p:sldId id="299" r:id="rId5"/>
    <p:sldId id="300" r:id="rId6"/>
    <p:sldId id="301" r:id="rId7"/>
    <p:sldId id="302" r:id="rId8"/>
    <p:sldId id="303" r:id="rId9"/>
    <p:sldId id="307" r:id="rId10"/>
    <p:sldId id="289" r:id="rId11"/>
    <p:sldId id="290" r:id="rId12"/>
    <p:sldId id="293" r:id="rId13"/>
    <p:sldId id="291" r:id="rId14"/>
    <p:sldId id="292" r:id="rId15"/>
    <p:sldId id="295" r:id="rId16"/>
    <p:sldId id="294" r:id="rId17"/>
    <p:sldId id="29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00"/>
    <a:srgbClr val="5B84E9"/>
    <a:srgbClr val="8B5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60" autoAdjust="0"/>
  </p:normalViewPr>
  <p:slideViewPr>
    <p:cSldViewPr>
      <p:cViewPr varScale="1">
        <p:scale>
          <a:sx n="57" d="100"/>
          <a:sy n="57" d="100"/>
        </p:scale>
        <p:origin x="174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7577138" y="5986463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3399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-11113" y="0"/>
            <a:ext cx="5280026" cy="30241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52425" y="838200"/>
            <a:ext cx="4495800" cy="1981200"/>
          </a:xfrm>
        </p:spPr>
        <p:txBody>
          <a:bodyPr/>
          <a:lstStyle>
            <a:lvl1pPr algn="l">
              <a:defRPr sz="4400" b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5268913" y="2997200"/>
            <a:ext cx="3875087" cy="3603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-20638" y="2997200"/>
            <a:ext cx="5313363" cy="3603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066800" y="3000375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BD3F-05D4-4DE0-88C8-0D1B6B865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5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19088"/>
            <a:ext cx="2152650" cy="6005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19088"/>
            <a:ext cx="6305550" cy="6005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8E458-3338-427D-980E-7918937791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57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19088"/>
            <a:ext cx="7391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076325"/>
            <a:ext cx="8610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00ACF4C0-7B81-420F-AB38-F86C894446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6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0BBA3-9BF9-4811-8F2D-EBA842DFCC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4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7719E-F16D-4684-A9E3-5E2C660EE9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4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76325"/>
            <a:ext cx="42291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76325"/>
            <a:ext cx="42291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9E3F8-C599-483F-9278-257A59A299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4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8D6AF-90EC-473A-A465-9AAEDB4C16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BCE4D-5620-4582-94F9-3719747302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9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D4CD1-A8F3-4F32-9109-D47FE4EC21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5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95047-7747-4F02-8632-C1E7D60500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4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F08F3-3C5B-48E4-819C-C6FD368684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8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9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0" name="Rectangle 16"/>
          <p:cNvSpPr>
            <a:spLocks noChangeArrowheads="1"/>
          </p:cNvSpPr>
          <p:nvPr/>
        </p:nvSpPr>
        <p:spPr bwMode="invGray">
          <a:xfrm>
            <a:off x="-3175" y="6453188"/>
            <a:ext cx="9147175" cy="4048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453188"/>
            <a:ext cx="1258888" cy="40481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76325"/>
            <a:ext cx="8610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D85D5B-8758-45C6-B703-6E0F762B5C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371600" y="319088"/>
            <a:ext cx="73914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black">
          <a:xfrm>
            <a:off x="109538" y="304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/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2425" y="457200"/>
            <a:ext cx="4495800" cy="2362200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rgbClr val="003399"/>
                </a:solidFill>
              </a:rPr>
              <a:t/>
            </a:r>
            <a:br>
              <a:rPr lang="en-US" sz="2400" b="1" dirty="0">
                <a:solidFill>
                  <a:srgbClr val="003399"/>
                </a:solidFill>
              </a:rPr>
            </a:b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YESUS MEWARTAKAN KERAJAAN ALLAH MELALUI PERUMPAMAAN DAN MUJIZAT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4" descr="http://4.bp.blogspot.com/-uBB-LeM3K1g/TWI_IYq7vtI/AAAAAAAAABo/QwYhus2iWQg/s400/jesus_and_lambs_animation.gif"/>
          <p:cNvPicPr>
            <a:picLocks noChangeAspect="1" noChangeArrowheads="1" noCrop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43600" y="53194"/>
            <a:ext cx="2895600" cy="3299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PERUMPAMAAN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5266"/>
              </p:ext>
            </p:extLst>
          </p:nvPr>
        </p:nvGraphicFramePr>
        <p:xfrm>
          <a:off x="152400" y="1119536"/>
          <a:ext cx="8915400" cy="512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358"/>
                <a:gridCol w="1176042"/>
                <a:gridCol w="1066800"/>
                <a:gridCol w="1524000"/>
                <a:gridCol w="3886200"/>
              </a:tblGrid>
              <a:tr h="6985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PERIKOP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ORANG</a:t>
                      </a:r>
                      <a:r>
                        <a:rPr lang="en-US" sz="1400" baseline="0" dirty="0" smtClean="0"/>
                        <a:t> YANG DITUJU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PESAN</a:t>
                      </a:r>
                      <a:r>
                        <a:rPr lang="en-US" sz="1400" baseline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MAKNA</a:t>
                      </a:r>
                      <a:endParaRPr lang="en-US" sz="1400" dirty="0"/>
                    </a:p>
                  </a:txBody>
                  <a:tcPr/>
                </a:tc>
              </a:tr>
              <a:tr h="4397344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Matius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13 : 47 – 50, Lukas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: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 – 15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pukat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KA </a:t>
                      </a:r>
                      <a:r>
                        <a:rPr lang="en-US" sz="1400" dirty="0" err="1" smtClean="0"/>
                        <a:t>seumpama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pukat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didalamnya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berisi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berbagai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jenis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Kalangan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nelayan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Terbuka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bagi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semua</a:t>
                      </a:r>
                      <a:r>
                        <a:rPr lang="en-US" sz="1400" baseline="0" dirty="0" smtClean="0"/>
                        <a:t> orang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Perwartaan</a:t>
                      </a:r>
                      <a:r>
                        <a:rPr lang="en-US" sz="1400" baseline="0" dirty="0" smtClean="0"/>
                        <a:t> KA </a:t>
                      </a:r>
                      <a:r>
                        <a:rPr lang="en-US" sz="1400" baseline="0" dirty="0" err="1" smtClean="0"/>
                        <a:t>ditujukan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kepada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siapa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saja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entah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ahli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taurat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kaum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bangsawan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masyarakat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biasa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maupun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golongan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pendosa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aseline="0" dirty="0" err="1" smtClean="0"/>
                        <a:t>Semua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sama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dimata</a:t>
                      </a:r>
                      <a:r>
                        <a:rPr lang="en-US" sz="1400" baseline="0" dirty="0" smtClean="0"/>
                        <a:t> Allah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Allah </a:t>
                      </a:r>
                      <a:r>
                        <a:rPr lang="en-US" sz="1400" baseline="0" dirty="0" err="1" smtClean="0"/>
                        <a:t>menghendaki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keselamatan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semua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manusia</a:t>
                      </a:r>
                      <a:r>
                        <a:rPr lang="en-US" sz="1400" baseline="0" dirty="0" smtClean="0"/>
                        <a:t>, yang </a:t>
                      </a:r>
                      <a:r>
                        <a:rPr lang="en-US" sz="1400" baseline="0" dirty="0" err="1" smtClean="0"/>
                        <a:t>jahat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maupun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baik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tidak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pemisahan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golongan</a:t>
                      </a:r>
                      <a:endParaRPr lang="en-US" sz="1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/>
                        <a:t>Tidak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satu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manusiapun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dapat</a:t>
                      </a:r>
                      <a:r>
                        <a:rPr lang="en-US" sz="1400" baseline="0" dirty="0" smtClean="0"/>
                        <a:t> men-judge orang lain </a:t>
                      </a:r>
                      <a:r>
                        <a:rPr lang="en-US" sz="1400" baseline="0" dirty="0" err="1" smtClean="0"/>
                        <a:t>berdosa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atau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tidak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berdosa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jahat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atau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tidak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jahat</a:t>
                      </a:r>
                      <a:r>
                        <a:rPr lang="en-US" sz="1400" baseline="0" dirty="0" smtClean="0"/>
                        <a:t>  TAPI  HANYA ALLAH, </a:t>
                      </a:r>
                      <a:r>
                        <a:rPr lang="en-US" sz="1400" baseline="0" dirty="0" err="1" smtClean="0"/>
                        <a:t>pada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penghakiman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terakhir</a:t>
                      </a:r>
                      <a:r>
                        <a:rPr lang="en-US" sz="1400" baseline="0" dirty="0" smtClean="0"/>
                        <a:t>,  IA </a:t>
                      </a:r>
                      <a:r>
                        <a:rPr lang="en-US" sz="1400" baseline="0" dirty="0" err="1" smtClean="0"/>
                        <a:t>akan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memisahkan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jahat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baik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analogi</a:t>
                      </a:r>
                      <a:r>
                        <a:rPr lang="en-US" sz="1400" baseline="0" dirty="0" smtClean="0"/>
                        <a:t>: </a:t>
                      </a:r>
                      <a:r>
                        <a:rPr lang="en-US" sz="1400" baseline="0" dirty="0" err="1" smtClean="0"/>
                        <a:t>ikan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baik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diletakkan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pasu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beracun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en-US" sz="1400" baseline="0" dirty="0" err="1" smtClean="0"/>
                        <a:t>tidak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baik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dibuang</a:t>
                      </a:r>
                      <a:r>
                        <a:rPr lang="en-US" sz="1400" baseline="0" dirty="0" smtClean="0"/>
                        <a:t>)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4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Dalam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KA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harus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dikembangkan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sikap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tidak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mudah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mengadili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orang lain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12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PERUMPAMAAN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859259"/>
              </p:ext>
            </p:extLst>
          </p:nvPr>
        </p:nvGraphicFramePr>
        <p:xfrm>
          <a:off x="152400" y="1119536"/>
          <a:ext cx="8915400" cy="512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371600"/>
                <a:gridCol w="1219200"/>
                <a:gridCol w="1295400"/>
                <a:gridCol w="3810000"/>
              </a:tblGrid>
              <a:tr h="6985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PERIKOP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ORANG</a:t>
                      </a:r>
                      <a:r>
                        <a:rPr lang="en-US" sz="1400" baseline="0" dirty="0" smtClean="0"/>
                        <a:t> YANG DITUJU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PESAN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MAKNA</a:t>
                      </a:r>
                      <a:endParaRPr lang="en-US" sz="1400" dirty="0"/>
                    </a:p>
                  </a:txBody>
                  <a:tcPr/>
                </a:tc>
              </a:tr>
              <a:tr h="43973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: 44 -46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harta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terpendam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mutiara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berharga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Seseorang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menemukan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harta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karun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terpendam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kemudia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menjual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segala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miliknya</a:t>
                      </a:r>
                      <a:r>
                        <a:rPr lang="en-US" sz="1400" baseline="0" dirty="0" smtClean="0"/>
                        <a:t> yang lain </a:t>
                      </a:r>
                      <a:r>
                        <a:rPr lang="en-US" sz="1400" baseline="0" dirty="0" err="1" smtClean="0"/>
                        <a:t>hanya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untuk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membeli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lahan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dimana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harta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terpendam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itu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ada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Kalangan</a:t>
                      </a:r>
                      <a:r>
                        <a:rPr lang="en-US" sz="1400" dirty="0" smtClean="0"/>
                        <a:t> orang kaya, </a:t>
                      </a:r>
                      <a:r>
                        <a:rPr lang="en-US" sz="1400" dirty="0" err="1" smtClean="0"/>
                        <a:t>bangsawan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KA </a:t>
                      </a:r>
                      <a:r>
                        <a:rPr lang="en-US" sz="1400" dirty="0" err="1" smtClean="0"/>
                        <a:t>jauh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lebih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berharga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apapun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kita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miliki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/>
                        <a:t>Pencarian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hidup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manusia</a:t>
                      </a:r>
                      <a:r>
                        <a:rPr lang="en-US" sz="1400" baseline="0" dirty="0" smtClean="0"/>
                        <a:t> yang paling </a:t>
                      </a:r>
                      <a:r>
                        <a:rPr lang="en-US" sz="1400" baseline="0" dirty="0" err="1" smtClean="0"/>
                        <a:t>akhir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adalah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Kerajaan</a:t>
                      </a:r>
                      <a:r>
                        <a:rPr lang="en-US" sz="1400" baseline="0" dirty="0" smtClean="0"/>
                        <a:t> Allah (</a:t>
                      </a:r>
                      <a:r>
                        <a:rPr lang="en-US" sz="1400" baseline="0" dirty="0" err="1" smtClean="0"/>
                        <a:t>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sesudah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kematian</a:t>
                      </a:r>
                      <a:r>
                        <a:rPr lang="en-US" sz="1400" baseline="0" dirty="0" smtClean="0"/>
                        <a:t>). </a:t>
                      </a:r>
                      <a:r>
                        <a:rPr lang="en-US" sz="1400" baseline="0" dirty="0" err="1" smtClean="0"/>
                        <a:t>Hidup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dunia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hanyalah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sementara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peziaran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menuju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hidup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surgawi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aseline="0" dirty="0" err="1" smtClean="0"/>
                        <a:t>Oleh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karena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itu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menempatkan</a:t>
                      </a:r>
                      <a:r>
                        <a:rPr lang="en-US" sz="1400" baseline="0" dirty="0" smtClean="0"/>
                        <a:t> KA </a:t>
                      </a:r>
                      <a:r>
                        <a:rPr lang="en-US" sz="1400" baseline="0" dirty="0" err="1" smtClean="0"/>
                        <a:t>adalah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sebagai</a:t>
                      </a:r>
                      <a:r>
                        <a:rPr lang="en-US" sz="1400" baseline="0" dirty="0" smtClean="0"/>
                        <a:t> yang paling </a:t>
                      </a:r>
                      <a:r>
                        <a:rPr lang="en-US" sz="1400" baseline="0" dirty="0" err="1" smtClean="0"/>
                        <a:t>berharga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adalah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mutlak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bagi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manusia</a:t>
                      </a:r>
                      <a:endParaRPr lang="en-US" sz="1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(</a:t>
                      </a:r>
                      <a:r>
                        <a:rPr lang="en-US" sz="1400" baseline="0" dirty="0" err="1" smtClean="0"/>
                        <a:t>bandingkan</a:t>
                      </a:r>
                      <a:r>
                        <a:rPr lang="en-US" sz="1400" baseline="0" dirty="0" smtClean="0"/>
                        <a:t>: orang kaya yang </a:t>
                      </a:r>
                      <a:r>
                        <a:rPr lang="en-US" sz="1400" baseline="0" dirty="0" err="1" smtClean="0"/>
                        <a:t>bodoh</a:t>
                      </a:r>
                      <a:r>
                        <a:rPr lang="en-US" sz="1400" baseline="0" dirty="0" smtClean="0"/>
                        <a:t>, yang </a:t>
                      </a:r>
                      <a:r>
                        <a:rPr lang="en-US" sz="1400" baseline="0" dirty="0" err="1" smtClean="0"/>
                        <a:t>menimbun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harta</a:t>
                      </a:r>
                      <a:r>
                        <a:rPr lang="en-US" sz="1400" baseline="0" dirty="0" smtClean="0"/>
                        <a:t> – </a:t>
                      </a:r>
                      <a:r>
                        <a:rPr lang="en-US" sz="1400" baseline="0" dirty="0" err="1" smtClean="0"/>
                        <a:t>namun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kematiannya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harta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dimiliki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tidak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menjadi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garansi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keselamatannya</a:t>
                      </a:r>
                      <a:r>
                        <a:rPr lang="en-US" sz="1400" baseline="0" dirty="0" smtClean="0"/>
                        <a:t>.) </a:t>
                      </a:r>
                      <a:r>
                        <a:rPr lang="en-US" sz="1400" baseline="0" dirty="0" err="1" smtClean="0"/>
                        <a:t>Artinya</a:t>
                      </a:r>
                      <a:r>
                        <a:rPr lang="en-US" sz="1400" baseline="0" dirty="0" smtClean="0"/>
                        <a:t>: 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4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Yang paling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utama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dicari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manusia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adalah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Kerajaan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Allah,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harta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duniawi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seharusnya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menjadi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salah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satu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sarana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untuk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menemukan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Krerajaan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Allah (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mis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: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berbagi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sedekah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dll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28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PERUMPAMAAN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303708"/>
              </p:ext>
            </p:extLst>
          </p:nvPr>
        </p:nvGraphicFramePr>
        <p:xfrm>
          <a:off x="152400" y="1119536"/>
          <a:ext cx="8915400" cy="512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524000"/>
                <a:gridCol w="1143000"/>
                <a:gridCol w="1371600"/>
                <a:gridCol w="3733800"/>
              </a:tblGrid>
              <a:tr h="6985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PERIKOP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ORANG</a:t>
                      </a:r>
                      <a:r>
                        <a:rPr lang="en-US" sz="1400" baseline="0" dirty="0" smtClean="0"/>
                        <a:t> YANG DITUJU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PESAN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MAKNA</a:t>
                      </a:r>
                      <a:endParaRPr lang="en-US" sz="1400" dirty="0"/>
                    </a:p>
                  </a:txBody>
                  <a:tcPr/>
                </a:tc>
              </a:tr>
              <a:tr h="43973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Yoh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:1 - 14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Rumah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Bapa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Yesus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menegaskan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bahwa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banyak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tempat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Rumah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BapaNya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dipersiapkan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bagi</a:t>
                      </a:r>
                      <a:r>
                        <a:rPr lang="en-US" sz="1400" baseline="0" dirty="0" smtClean="0"/>
                        <a:t> orang yang </a:t>
                      </a:r>
                      <a:r>
                        <a:rPr lang="en-US" sz="1400" baseline="0" dirty="0" err="1" smtClean="0"/>
                        <a:t>percaya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melaksanakan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ajaranNya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Para </a:t>
                      </a:r>
                      <a:r>
                        <a:rPr lang="en-US" sz="1400" dirty="0" err="1" smtClean="0"/>
                        <a:t>muridNya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KA </a:t>
                      </a:r>
                      <a:r>
                        <a:rPr lang="en-US" sz="1400" dirty="0" err="1" smtClean="0"/>
                        <a:t>adalah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kediaman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sebuah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tempat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telah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dipersiapkan</a:t>
                      </a:r>
                      <a:r>
                        <a:rPr lang="en-US" sz="1400" dirty="0" smtClean="0"/>
                        <a:t> Allah </a:t>
                      </a:r>
                      <a:r>
                        <a:rPr lang="en-US" sz="1400" dirty="0" err="1" smtClean="0"/>
                        <a:t>bagi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manusia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/>
                        <a:t>Yesus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menunjukkan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adanya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Kediaman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en-US" sz="1400" baseline="0" dirty="0" err="1" smtClean="0"/>
                        <a:t>Rumah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en-US" sz="1400" baseline="0" dirty="0" err="1" smtClean="0"/>
                        <a:t>Kerajaan</a:t>
                      </a:r>
                      <a:r>
                        <a:rPr lang="en-US" sz="1400" baseline="0" dirty="0" smtClean="0"/>
                        <a:t> Allah yang </a:t>
                      </a:r>
                      <a:r>
                        <a:rPr lang="en-US" sz="1400" baseline="0" dirty="0" err="1" smtClean="0"/>
                        <a:t>telah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dipersiapkan</a:t>
                      </a:r>
                      <a:r>
                        <a:rPr lang="en-US" sz="1400" baseline="0" dirty="0" smtClean="0"/>
                        <a:t> Allah </a:t>
                      </a:r>
                      <a:r>
                        <a:rPr lang="en-US" sz="1400" baseline="0" dirty="0" err="1" smtClean="0"/>
                        <a:t>bagi</a:t>
                      </a:r>
                      <a:r>
                        <a:rPr lang="en-US" sz="1400" baseline="0" dirty="0" smtClean="0"/>
                        <a:t> *</a:t>
                      </a:r>
                      <a:r>
                        <a:rPr lang="en-US" sz="1400" baseline="0" dirty="0" err="1" smtClean="0"/>
                        <a:t>murid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en-US" sz="1400" baseline="0" dirty="0" err="1" smtClean="0"/>
                        <a:t>setiap</a:t>
                      </a:r>
                      <a:r>
                        <a:rPr lang="en-US" sz="1400" baseline="0" dirty="0" smtClean="0"/>
                        <a:t>* orang yang </a:t>
                      </a:r>
                      <a:r>
                        <a:rPr lang="en-US" sz="1400" baseline="0" dirty="0" err="1" smtClean="0"/>
                        <a:t>percaya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melaksanakan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ajaranNya</a:t>
                      </a:r>
                      <a:endParaRPr lang="en-US" sz="1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Di </a:t>
                      </a:r>
                      <a:r>
                        <a:rPr lang="en-US" sz="1400" baseline="0" dirty="0" err="1" smtClean="0"/>
                        <a:t>Kerajaan</a:t>
                      </a:r>
                      <a:r>
                        <a:rPr lang="en-US" sz="1400" baseline="0" dirty="0" smtClean="0"/>
                        <a:t> Allah, *</a:t>
                      </a:r>
                      <a:r>
                        <a:rPr lang="en-US" sz="1400" baseline="0" dirty="0" err="1" smtClean="0"/>
                        <a:t>murid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en-US" sz="1400" baseline="0" dirty="0" err="1" smtClean="0"/>
                        <a:t>kita</a:t>
                      </a:r>
                      <a:r>
                        <a:rPr lang="en-US" sz="1400" baseline="0" dirty="0" smtClean="0"/>
                        <a:t>* </a:t>
                      </a:r>
                      <a:r>
                        <a:rPr lang="en-US" sz="1400" baseline="0" dirty="0" err="1" smtClean="0"/>
                        <a:t>akan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kembali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hidup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bersama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Yesus</a:t>
                      </a:r>
                      <a:endParaRPr lang="en-US" sz="1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/>
                        <a:t>Garansi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untuk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dapat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masuk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Kerajaan</a:t>
                      </a:r>
                      <a:r>
                        <a:rPr lang="en-US" sz="1400" baseline="0" dirty="0" smtClean="0"/>
                        <a:t> Allah </a:t>
                      </a:r>
                      <a:r>
                        <a:rPr lang="en-US" sz="1400" baseline="0" dirty="0" err="1" smtClean="0"/>
                        <a:t>adalah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melaksanakan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perintah</a:t>
                      </a:r>
                      <a:r>
                        <a:rPr lang="en-US" sz="1400" baseline="0" dirty="0" smtClean="0"/>
                        <a:t> Allah (</a:t>
                      </a:r>
                      <a:r>
                        <a:rPr lang="en-US" sz="1400" baseline="0" dirty="0" err="1" smtClean="0"/>
                        <a:t>apa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diajarkan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oleh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Yesus</a:t>
                      </a:r>
                      <a:r>
                        <a:rPr lang="en-US" sz="1400" baseline="0" dirty="0" smtClean="0"/>
                        <a:t>)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38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MUJIZAT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461648"/>
              </p:ext>
            </p:extLst>
          </p:nvPr>
        </p:nvGraphicFramePr>
        <p:xfrm>
          <a:off x="152400" y="1119536"/>
          <a:ext cx="8915400" cy="512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286000"/>
                <a:gridCol w="1066800"/>
                <a:gridCol w="1600200"/>
                <a:gridCol w="2590800"/>
              </a:tblGrid>
              <a:tr h="6985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PERIKOP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ORANG</a:t>
                      </a:r>
                      <a:r>
                        <a:rPr lang="en-US" sz="1400" baseline="0" dirty="0" smtClean="0"/>
                        <a:t> YANG DITUJU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YESUS</a:t>
                      </a:r>
                      <a:r>
                        <a:rPr lang="en-US" sz="1400" baseline="0" dirty="0" smtClean="0"/>
                        <a:t> ADALAH</a:t>
                      </a:r>
                      <a:r>
                        <a:rPr lang="en-US" sz="1400" dirty="0" smtClean="0"/>
                        <a:t>….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MAKNA</a:t>
                      </a:r>
                      <a:endParaRPr lang="en-US" sz="1400" dirty="0"/>
                    </a:p>
                  </a:txBody>
                  <a:tcPr/>
                </a:tc>
              </a:tr>
              <a:tr h="43973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Luk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: 11 – 17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Yesus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membangkit-kan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anak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muda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 Nain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Orang </a:t>
                      </a:r>
                      <a:r>
                        <a:rPr lang="en-US" sz="1400" dirty="0" err="1" smtClean="0"/>
                        <a:t>mengusung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anak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tunggal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seorang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janda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sudah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mati</a:t>
                      </a:r>
                      <a:r>
                        <a:rPr lang="en-US" sz="1400" dirty="0" smtClean="0"/>
                        <a:t>; </a:t>
                      </a:r>
                      <a:r>
                        <a:rPr lang="en-US" sz="1400" dirty="0" err="1" smtClean="0"/>
                        <a:t>Yesus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menghentikan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rombongan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itu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menghidupkan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kembali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anak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itu</a:t>
                      </a:r>
                      <a:r>
                        <a:rPr lang="en-US" sz="1400" baseline="0" dirty="0" smtClean="0"/>
                        <a:t>.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i="1" u="sng" baseline="0" dirty="0" err="1" smtClean="0"/>
                        <a:t>Peristiwa</a:t>
                      </a:r>
                      <a:r>
                        <a:rPr lang="en-US" sz="1400" i="1" u="sng" baseline="0" dirty="0" smtClean="0"/>
                        <a:t> </a:t>
                      </a:r>
                      <a:r>
                        <a:rPr lang="en-US" sz="1400" i="1" u="sng" baseline="0" dirty="0" err="1" smtClean="0"/>
                        <a:t>itu</a:t>
                      </a:r>
                      <a:r>
                        <a:rPr lang="en-US" sz="1400" i="1" u="sng" baseline="0" dirty="0" smtClean="0"/>
                        <a:t>  </a:t>
                      </a:r>
                      <a:r>
                        <a:rPr lang="en-US" sz="1400" i="1" u="sng" baseline="0" dirty="0" err="1" smtClean="0"/>
                        <a:t>terjadi</a:t>
                      </a:r>
                      <a:r>
                        <a:rPr lang="en-US" sz="1400" i="1" u="sng" baseline="0" dirty="0" smtClean="0"/>
                        <a:t> </a:t>
                      </a:r>
                      <a:r>
                        <a:rPr lang="en-US" sz="1400" i="1" u="sng" baseline="0" dirty="0" err="1" smtClean="0"/>
                        <a:t>dihadapan</a:t>
                      </a:r>
                      <a:r>
                        <a:rPr lang="en-US" sz="1400" i="1" u="sng" baseline="0" dirty="0" smtClean="0"/>
                        <a:t> </a:t>
                      </a:r>
                      <a:r>
                        <a:rPr lang="en-US" sz="1400" i="1" u="sng" baseline="0" dirty="0" err="1" smtClean="0"/>
                        <a:t>banyak</a:t>
                      </a:r>
                      <a:r>
                        <a:rPr lang="en-US" sz="1400" i="1" u="sng" baseline="0" dirty="0" smtClean="0"/>
                        <a:t> orang</a:t>
                      </a:r>
                      <a:endParaRPr lang="en-US" sz="1400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Semua</a:t>
                      </a:r>
                      <a:r>
                        <a:rPr lang="en-US" sz="1400" dirty="0" smtClean="0"/>
                        <a:t> orang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Putera</a:t>
                      </a:r>
                      <a:r>
                        <a:rPr lang="en-US" sz="1400" dirty="0" smtClean="0"/>
                        <a:t> Allah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/>
                        <a:t>Yesus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menunjukkan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bahwa</a:t>
                      </a:r>
                      <a:r>
                        <a:rPr lang="en-US" sz="1400" baseline="0" dirty="0" smtClean="0"/>
                        <a:t> Allah </a:t>
                      </a:r>
                      <a:r>
                        <a:rPr lang="en-US" sz="1400" baseline="0" dirty="0" err="1" smtClean="0"/>
                        <a:t>berkuasa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atas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hidup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mati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manusia</a:t>
                      </a:r>
                      <a:endParaRPr lang="en-US" sz="1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Yesus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juga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menunjukkan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bahwa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Allah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hadir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dalam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diriNya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IA pun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berkuasa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atas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hidup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mati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manusia</a:t>
                      </a:r>
                      <a:endParaRPr lang="en-US" sz="1400" b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Yesus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juga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menunjukkan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bahwa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IA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adalah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Putera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Allah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29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MUJIZAT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89097"/>
              </p:ext>
            </p:extLst>
          </p:nvPr>
        </p:nvGraphicFramePr>
        <p:xfrm>
          <a:off x="152400" y="1119536"/>
          <a:ext cx="8915400" cy="512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81200"/>
                <a:gridCol w="1295400"/>
                <a:gridCol w="1447800"/>
                <a:gridCol w="3048000"/>
              </a:tblGrid>
              <a:tr h="6985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PERIKOP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ORANG</a:t>
                      </a:r>
                      <a:r>
                        <a:rPr lang="en-US" sz="1400" baseline="0" dirty="0" smtClean="0"/>
                        <a:t> YANG DITUJU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YESUS</a:t>
                      </a:r>
                      <a:r>
                        <a:rPr lang="en-US" sz="1400" baseline="0" dirty="0" smtClean="0"/>
                        <a:t> ADALAH</a:t>
                      </a:r>
                      <a:r>
                        <a:rPr lang="en-US" sz="1400" dirty="0" smtClean="0"/>
                        <a:t>….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MAKNA</a:t>
                      </a:r>
                      <a:endParaRPr lang="en-US" sz="1400" dirty="0"/>
                    </a:p>
                  </a:txBody>
                  <a:tcPr/>
                </a:tc>
              </a:tr>
              <a:tr h="43973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  8 : 23 – 27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Angin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ribut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diredakan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u="none" dirty="0" err="1" smtClean="0"/>
                        <a:t>Ketika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sedang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berada</a:t>
                      </a:r>
                      <a:r>
                        <a:rPr lang="en-US" sz="1400" i="0" u="none" baseline="0" dirty="0" smtClean="0"/>
                        <a:t> di </a:t>
                      </a:r>
                      <a:r>
                        <a:rPr lang="en-US" sz="1400" i="0" u="none" baseline="0" dirty="0" err="1" smtClean="0"/>
                        <a:t>tengah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danau</a:t>
                      </a:r>
                      <a:r>
                        <a:rPr lang="en-US" sz="1400" i="0" u="none" baseline="0" dirty="0" smtClean="0"/>
                        <a:t>, </a:t>
                      </a:r>
                      <a:r>
                        <a:rPr lang="en-US" sz="1400" i="0" u="none" baseline="0" dirty="0" err="1" smtClean="0"/>
                        <a:t>terjadi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badai</a:t>
                      </a:r>
                      <a:r>
                        <a:rPr lang="en-US" sz="1400" i="0" u="none" baseline="0" dirty="0" smtClean="0"/>
                        <a:t> yang </a:t>
                      </a:r>
                      <a:r>
                        <a:rPr lang="en-US" sz="1400" i="0" u="none" baseline="0" dirty="0" err="1" smtClean="0"/>
                        <a:t>sangat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kencang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dan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gelombang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danau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tinggi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sehingga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perahu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hampir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tenggelam</a:t>
                      </a:r>
                      <a:r>
                        <a:rPr lang="en-US" sz="1400" i="0" u="none" baseline="0" dirty="0" smtClean="0"/>
                        <a:t>; </a:t>
                      </a:r>
                      <a:r>
                        <a:rPr lang="en-US" sz="1400" i="0" u="none" baseline="0" dirty="0" err="1" smtClean="0"/>
                        <a:t>Yesus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menghardik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badai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dan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danau</a:t>
                      </a:r>
                      <a:r>
                        <a:rPr lang="en-US" sz="1400" i="0" u="none" baseline="0" dirty="0" smtClean="0"/>
                        <a:t>… </a:t>
                      </a:r>
                      <a:r>
                        <a:rPr lang="en-US" sz="1400" i="0" u="none" baseline="0" dirty="0" err="1" smtClean="0"/>
                        <a:t>kemudian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menjadi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tenang</a:t>
                      </a:r>
                      <a:r>
                        <a:rPr lang="en-US" sz="1400" i="0" u="none" baseline="0" dirty="0" smtClean="0"/>
                        <a:t>. </a:t>
                      </a:r>
                      <a:endParaRPr lang="en-US" sz="1400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Para </a:t>
                      </a:r>
                      <a:r>
                        <a:rPr lang="en-US" sz="1400" dirty="0" err="1" smtClean="0"/>
                        <a:t>murid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Putera</a:t>
                      </a:r>
                      <a:r>
                        <a:rPr lang="en-US" sz="1400" dirty="0" smtClean="0"/>
                        <a:t> Allah,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Mesias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/>
                        <a:t>Yesus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menunjukkan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bahwa</a:t>
                      </a:r>
                      <a:r>
                        <a:rPr lang="en-US" sz="1400" baseline="0" dirty="0" smtClean="0"/>
                        <a:t> Allah </a:t>
                      </a:r>
                      <a:r>
                        <a:rPr lang="en-US" sz="1400" baseline="0" dirty="0" err="1" smtClean="0"/>
                        <a:t>berkuasa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atas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alam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ciptaan</a:t>
                      </a:r>
                      <a:endParaRPr lang="en-US" sz="1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err="1" smtClean="0"/>
                        <a:t>Yesus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menunjukkan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bahwa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tidak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satu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kekuatanpun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mampu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mengalahkan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kekuasaan</a:t>
                      </a:r>
                      <a:r>
                        <a:rPr lang="en-US" sz="1400" baseline="0" dirty="0" smtClean="0"/>
                        <a:t> Allah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Yesus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juga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menunjukkan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bahwa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Allah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hadir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dalam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diriNya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IA pun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berkuasa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atas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alam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ciptaan</a:t>
                      </a:r>
                      <a:endParaRPr lang="en-US" sz="1400" b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Yesus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juga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menunjukkan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bahwa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IA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adalah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Putera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Allah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01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MUJIZAT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604881"/>
              </p:ext>
            </p:extLst>
          </p:nvPr>
        </p:nvGraphicFramePr>
        <p:xfrm>
          <a:off x="152400" y="1119536"/>
          <a:ext cx="8915400" cy="512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828800"/>
                <a:gridCol w="1295400"/>
                <a:gridCol w="1447800"/>
                <a:gridCol w="3048000"/>
              </a:tblGrid>
              <a:tr h="6985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PERIKOP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ORANG</a:t>
                      </a:r>
                      <a:r>
                        <a:rPr lang="en-US" sz="1400" baseline="0" dirty="0" smtClean="0"/>
                        <a:t> YANG DITUJU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YESUS</a:t>
                      </a:r>
                      <a:r>
                        <a:rPr lang="en-US" sz="1400" baseline="0" dirty="0" smtClean="0"/>
                        <a:t> ADALAH</a:t>
                      </a:r>
                      <a:r>
                        <a:rPr lang="en-US" sz="1400" dirty="0" smtClean="0"/>
                        <a:t>….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MAKNA</a:t>
                      </a:r>
                      <a:endParaRPr lang="en-US" sz="1400" dirty="0"/>
                    </a:p>
                  </a:txBody>
                  <a:tcPr/>
                </a:tc>
              </a:tr>
              <a:tr h="43973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Mrk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 : 21 – 28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Yesus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rumah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ibadat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Kapernaum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u="none" dirty="0" err="1" smtClean="0"/>
                        <a:t>Ketika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sedang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mengajar</a:t>
                      </a:r>
                      <a:r>
                        <a:rPr lang="en-US" sz="1400" i="0" u="none" baseline="0" dirty="0" smtClean="0"/>
                        <a:t> di </a:t>
                      </a:r>
                      <a:r>
                        <a:rPr lang="en-US" sz="1400" i="0" u="none" baseline="0" dirty="0" err="1" smtClean="0"/>
                        <a:t>rumah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ibadat</a:t>
                      </a:r>
                      <a:r>
                        <a:rPr lang="en-US" sz="1400" i="0" u="none" baseline="0" dirty="0" smtClean="0"/>
                        <a:t>, </a:t>
                      </a:r>
                      <a:r>
                        <a:rPr lang="en-US" sz="1400" i="0" u="none" baseline="0" dirty="0" err="1" smtClean="0"/>
                        <a:t>ada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seorang</a:t>
                      </a:r>
                      <a:r>
                        <a:rPr lang="en-US" sz="1400" i="0" u="none" baseline="0" dirty="0" smtClean="0"/>
                        <a:t> yang </a:t>
                      </a:r>
                      <a:r>
                        <a:rPr lang="en-US" sz="1400" i="0" u="none" baseline="0" dirty="0" err="1" smtClean="0"/>
                        <a:t>kerasukan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roh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jahat</a:t>
                      </a:r>
                      <a:r>
                        <a:rPr lang="en-US" sz="1400" i="0" u="none" baseline="0" dirty="0" smtClean="0"/>
                        <a:t>; </a:t>
                      </a:r>
                      <a:r>
                        <a:rPr lang="en-US" sz="1400" i="0" u="none" baseline="0" dirty="0" err="1" smtClean="0"/>
                        <a:t>Yesus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menghardik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roh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jahat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dan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mengusir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roh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jahat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dari</a:t>
                      </a:r>
                      <a:r>
                        <a:rPr lang="en-US" sz="1400" i="0" u="none" baseline="0" dirty="0" smtClean="0"/>
                        <a:t> orang </a:t>
                      </a:r>
                      <a:r>
                        <a:rPr lang="en-US" sz="1400" i="0" u="none" baseline="0" dirty="0" err="1" smtClean="0"/>
                        <a:t>tersebut</a:t>
                      </a:r>
                      <a:r>
                        <a:rPr lang="en-US" sz="1400" i="0" u="none" baseline="0" dirty="0" smtClean="0"/>
                        <a:t>.</a:t>
                      </a:r>
                      <a:endParaRPr lang="en-US" sz="1400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Para </a:t>
                      </a:r>
                      <a:r>
                        <a:rPr lang="en-US" sz="1400" dirty="0" err="1" smtClean="0"/>
                        <a:t>pemuka</a:t>
                      </a:r>
                      <a:r>
                        <a:rPr lang="en-US" sz="1400" dirty="0" smtClean="0"/>
                        <a:t> agama (</a:t>
                      </a:r>
                      <a:r>
                        <a:rPr lang="en-US" sz="1400" dirty="0" err="1" smtClean="0"/>
                        <a:t>ahli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taurat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dirty="0" err="1" smtClean="0"/>
                        <a:t>saduki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farisi</a:t>
                      </a:r>
                      <a:r>
                        <a:rPr lang="en-US" sz="1400" dirty="0" smtClean="0"/>
                        <a:t>)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orang </a:t>
                      </a:r>
                      <a:r>
                        <a:rPr lang="en-US" sz="1400" dirty="0" err="1" smtClean="0"/>
                        <a:t>banyak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Putera</a:t>
                      </a:r>
                      <a:r>
                        <a:rPr lang="en-US" sz="1400" dirty="0" smtClean="0"/>
                        <a:t> Allah,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Mesias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/>
                        <a:t>Yesus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menunjukkan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bahwa</a:t>
                      </a:r>
                      <a:r>
                        <a:rPr lang="en-US" sz="1400" baseline="0" dirty="0" smtClean="0"/>
                        <a:t> Allah </a:t>
                      </a:r>
                      <a:r>
                        <a:rPr lang="en-US" sz="1400" baseline="0" dirty="0" err="1" smtClean="0"/>
                        <a:t>berkuasa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roh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jahat</a:t>
                      </a:r>
                      <a:endParaRPr lang="en-US" sz="1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err="1" smtClean="0"/>
                        <a:t>Yesus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menunjukkan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bahwa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tidak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satu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kekuatanpun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mampu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mengalahkan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kekuasaan</a:t>
                      </a:r>
                      <a:r>
                        <a:rPr lang="en-US" sz="1400" baseline="0" dirty="0" smtClean="0"/>
                        <a:t> Allah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Yesus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juga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menunjukkan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bahwa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Allah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hadir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dalam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diriNya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IA pun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lebih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berkuasa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dari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roh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jahat</a:t>
                      </a:r>
                      <a:endParaRPr lang="en-US" sz="1400" b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Yesus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juga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menunjukkan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bahwa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IA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adalah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Putera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Allah,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Mesias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yang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dinantikan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24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MUJIZAT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75019"/>
              </p:ext>
            </p:extLst>
          </p:nvPr>
        </p:nvGraphicFramePr>
        <p:xfrm>
          <a:off x="152400" y="1119536"/>
          <a:ext cx="8915400" cy="512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143000"/>
                <a:gridCol w="1524000"/>
                <a:gridCol w="1219200"/>
                <a:gridCol w="3733800"/>
              </a:tblGrid>
              <a:tr h="6985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PERIKOP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ORANG</a:t>
                      </a:r>
                      <a:r>
                        <a:rPr lang="en-US" sz="1400" baseline="0" dirty="0" smtClean="0"/>
                        <a:t> YANG DITUJU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YESUS</a:t>
                      </a:r>
                      <a:r>
                        <a:rPr lang="en-US" sz="1400" baseline="0" dirty="0" smtClean="0"/>
                        <a:t> ADALAH</a:t>
                      </a:r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MAKNA</a:t>
                      </a:r>
                      <a:endParaRPr lang="en-US" sz="1400" dirty="0"/>
                    </a:p>
                  </a:txBody>
                  <a:tcPr/>
                </a:tc>
              </a:tr>
              <a:tr h="43973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Yoh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 : 1-15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Yesus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memberi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makan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500 orang”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u="none" dirty="0" err="1" smtClean="0"/>
                        <a:t>Yesus</a:t>
                      </a:r>
                      <a:r>
                        <a:rPr lang="en-US" sz="1400" i="0" u="none" dirty="0" smtClean="0"/>
                        <a:t> </a:t>
                      </a:r>
                      <a:r>
                        <a:rPr lang="en-US" sz="1400" i="0" u="none" dirty="0" err="1" smtClean="0"/>
                        <a:t>membuat</a:t>
                      </a:r>
                      <a:r>
                        <a:rPr lang="en-US" sz="1400" i="0" u="none" dirty="0" smtClean="0"/>
                        <a:t> </a:t>
                      </a:r>
                      <a:r>
                        <a:rPr lang="en-US" sz="1400" i="0" u="none" dirty="0" err="1" smtClean="0"/>
                        <a:t>mujizat</a:t>
                      </a:r>
                      <a:r>
                        <a:rPr lang="en-US" sz="1400" i="0" u="none" dirty="0" smtClean="0"/>
                        <a:t> </a:t>
                      </a:r>
                      <a:r>
                        <a:rPr lang="en-US" sz="1400" i="0" u="none" dirty="0" err="1" smtClean="0"/>
                        <a:t>menggandakan</a:t>
                      </a:r>
                      <a:r>
                        <a:rPr lang="en-US" sz="1400" i="0" u="none" dirty="0" smtClean="0"/>
                        <a:t> 5 roti </a:t>
                      </a:r>
                      <a:r>
                        <a:rPr lang="en-US" sz="1400" i="0" u="none" dirty="0" err="1" smtClean="0"/>
                        <a:t>dan</a:t>
                      </a:r>
                      <a:r>
                        <a:rPr lang="en-US" sz="1400" i="0" u="none" dirty="0" smtClean="0"/>
                        <a:t> 2 </a:t>
                      </a:r>
                      <a:r>
                        <a:rPr lang="en-US" sz="1400" i="0" u="none" dirty="0" err="1" smtClean="0"/>
                        <a:t>ikan</a:t>
                      </a:r>
                      <a:r>
                        <a:rPr lang="en-US" sz="1400" i="0" u="none" baseline="0" dirty="0" smtClean="0"/>
                        <a:t> yang </a:t>
                      </a:r>
                      <a:r>
                        <a:rPr lang="en-US" sz="1400" i="0" u="none" baseline="0" dirty="0" err="1" smtClean="0"/>
                        <a:t>mampu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mengenyangkan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lebih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dari</a:t>
                      </a:r>
                      <a:r>
                        <a:rPr lang="en-US" sz="1400" i="0" u="none" baseline="0" dirty="0" smtClean="0"/>
                        <a:t> 5000 orang, </a:t>
                      </a:r>
                      <a:r>
                        <a:rPr lang="en-US" sz="1400" i="0" u="none" baseline="0" dirty="0" err="1" smtClean="0"/>
                        <a:t>bahkan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400" i="0" u="none" baseline="0" dirty="0" err="1" smtClean="0"/>
                        <a:t>tersisa</a:t>
                      </a:r>
                      <a:r>
                        <a:rPr lang="en-US" sz="1400" i="0" u="none" baseline="0" dirty="0" smtClean="0"/>
                        <a:t> 12 </a:t>
                      </a:r>
                      <a:r>
                        <a:rPr lang="en-US" sz="1400" i="0" u="none" baseline="0" dirty="0" err="1" smtClean="0"/>
                        <a:t>bakul</a:t>
                      </a:r>
                      <a:endParaRPr lang="en-US" sz="1400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Masyarakat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umumnya</a:t>
                      </a:r>
                      <a:r>
                        <a:rPr lang="en-US" sz="1400" baseline="0" dirty="0" smtClean="0"/>
                        <a:t>: (</a:t>
                      </a:r>
                      <a:r>
                        <a:rPr lang="en-US" sz="1400" dirty="0" err="1" smtClean="0"/>
                        <a:t>masyarakat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biasa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golongan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pendosa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Putera</a:t>
                      </a:r>
                      <a:r>
                        <a:rPr lang="en-US" sz="1400" dirty="0" smtClean="0"/>
                        <a:t> Allah,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Mesias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/>
                        <a:t>Yesus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menunjukkan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bahwa</a:t>
                      </a:r>
                      <a:r>
                        <a:rPr lang="en-US" sz="1400" baseline="0" dirty="0" smtClean="0"/>
                        <a:t> Allah </a:t>
                      </a:r>
                      <a:r>
                        <a:rPr lang="en-US" sz="1400" baseline="0" dirty="0" err="1" smtClean="0"/>
                        <a:t>memperhatikan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peduli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manusia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menjamin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hidup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manusia</a:t>
                      </a:r>
                      <a:endParaRPr lang="en-US" sz="1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err="1" smtClean="0"/>
                        <a:t>Yesus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menunjukkan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bahwa</a:t>
                      </a:r>
                      <a:r>
                        <a:rPr lang="en-US" sz="1400" baseline="0" dirty="0" smtClean="0"/>
                        <a:t> Allah </a:t>
                      </a:r>
                      <a:r>
                        <a:rPr lang="en-US" sz="1400" baseline="0" dirty="0" err="1" smtClean="0"/>
                        <a:t>dapat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melakukan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mujizat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seperti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masa</a:t>
                      </a:r>
                      <a:r>
                        <a:rPr lang="en-US" sz="1400" baseline="0" dirty="0" smtClean="0"/>
                        <a:t> Musa (di </a:t>
                      </a:r>
                      <a:r>
                        <a:rPr lang="en-US" sz="1400" baseline="0" dirty="0" err="1" smtClean="0"/>
                        <a:t>padang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gurun</a:t>
                      </a:r>
                      <a:r>
                        <a:rPr lang="en-US" sz="1400" baseline="0" dirty="0" smtClean="0"/>
                        <a:t>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Yesus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juga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menunjukkan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bahwa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Allah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hadir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dalam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diriNya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IA pun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peduli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serta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menjadi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jaminan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bagi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manusia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/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kita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Yesus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menunjukkan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IA pun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dapat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melakukan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mujizat</a:t>
                      </a:r>
                      <a:endParaRPr lang="en-US" sz="1400" b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Yesus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juga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menunjukkan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bahwa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IA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adalah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Putera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Allah,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Mesias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yang </a:t>
                      </a:r>
                      <a:r>
                        <a:rPr lang="en-US" sz="1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dinantikan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34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52800"/>
            <a:ext cx="3810000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http://4.bp.blogspot.com/-uBB-LeM3K1g/TWI_IYq7vtI/AAAAAAAAABo/QwYhus2iWQg/s400/jesus_and_lambs_animation.gif"/>
          <p:cNvPicPr>
            <a:picLocks noChangeAspect="1" noChangeArrowheads="1" noCrop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43600" y="53194"/>
            <a:ext cx="2895600" cy="3299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WordArt 3"/>
          <p:cNvSpPr>
            <a:spLocks noChangeArrowheads="1" noChangeShapeType="1" noTextEdit="1"/>
          </p:cNvSpPr>
          <p:nvPr/>
        </p:nvSpPr>
        <p:spPr bwMode="gray">
          <a:xfrm>
            <a:off x="31845" y="1321997"/>
            <a:ext cx="5049672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54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tx2"/>
                    </a:gs>
                  </a:gsLst>
                  <a:lin ang="0" scaled="1"/>
                </a:gradFill>
                <a:effectLst>
                  <a:outerShdw dist="89803" dir="2700000" algn="ctr" rotWithShape="0">
                    <a:schemeClr val="tx1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</a:p>
        </p:txBody>
      </p:sp>
    </p:spTree>
    <p:extLst>
      <p:ext uri="{BB962C8B-B14F-4D97-AF65-F5344CB8AC3E}">
        <p14:creationId xmlns:p14="http://schemas.microsoft.com/office/powerpoint/2010/main" val="337330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3916" y="228600"/>
            <a:ext cx="3352336" cy="601136"/>
          </a:xfrm>
        </p:spPr>
        <p:txBody>
          <a:bodyPr>
            <a:noAutofit/>
          </a:bodyPr>
          <a:lstStyle/>
          <a:p>
            <a:pPr algn="ctr"/>
            <a:r>
              <a:rPr lang="id-ID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YESUS MEWARTAKAN KERAJAAN ALLAH</a:t>
            </a:r>
            <a:endParaRPr lang="id-ID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484784"/>
            <a:ext cx="5192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TUJUAN PEMBELAJARAN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504401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Yesus</a:t>
            </a:r>
            <a:r>
              <a:rPr lang="en-US" sz="2400" dirty="0" smtClean="0"/>
              <a:t> </a:t>
            </a:r>
            <a:r>
              <a:rPr lang="en-US" sz="2400" dirty="0" err="1" smtClean="0"/>
              <a:t>mewartakan</a:t>
            </a:r>
            <a:r>
              <a:rPr lang="en-US" sz="2400" dirty="0" smtClean="0"/>
              <a:t> </a:t>
            </a:r>
            <a:r>
              <a:rPr lang="en-US" sz="2400" dirty="0" err="1" smtClean="0"/>
              <a:t>Kerajaan</a:t>
            </a:r>
            <a:r>
              <a:rPr lang="en-US" sz="2400" dirty="0" smtClean="0"/>
              <a:t> Allah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perumpamaan</a:t>
            </a:r>
            <a:r>
              <a:rPr lang="en-US" sz="2400" dirty="0" smtClean="0"/>
              <a:t> / </a:t>
            </a:r>
            <a:r>
              <a:rPr lang="en-US" sz="2400" dirty="0" err="1" smtClean="0"/>
              <a:t>sabda</a:t>
            </a:r>
            <a:endParaRPr lang="en-US" sz="24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/ </a:t>
            </a:r>
            <a:r>
              <a:rPr lang="en-US" sz="2400" dirty="0" err="1" smtClean="0"/>
              <a:t>mujizat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675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6055886" y="1348163"/>
            <a:ext cx="2554713" cy="73132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381000" y="1371601"/>
            <a:ext cx="2531269" cy="70788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465534" y="1398657"/>
            <a:ext cx="2362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smtClean="0">
                <a:solidFill>
                  <a:srgbClr val="000000"/>
                </a:solidFill>
              </a:rPr>
              <a:t>SABDA: </a:t>
            </a:r>
          </a:p>
          <a:p>
            <a:pPr algn="ctr" eaLnBrk="0" hangingPunct="0"/>
            <a:r>
              <a:rPr lang="en-US" sz="2000" b="1" dirty="0" smtClean="0">
                <a:solidFill>
                  <a:srgbClr val="FF0000"/>
                </a:solidFill>
              </a:rPr>
              <a:t>PERUMPAMAAN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59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7594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6759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759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9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59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759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760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760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3883348" y="1752600"/>
            <a:ext cx="12344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000000"/>
                </a:solidFill>
              </a:rPr>
              <a:t> CARA </a:t>
            </a:r>
          </a:p>
          <a:p>
            <a:pPr algn="ctr" eaLnBrk="0" hangingPunct="0"/>
            <a:r>
              <a:rPr lang="en-US" sz="2400" b="1" dirty="0" smtClean="0">
                <a:solidFill>
                  <a:srgbClr val="000000"/>
                </a:solidFill>
              </a:rPr>
              <a:t>YESUS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6306776" y="1371600"/>
            <a:ext cx="20383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smtClean="0">
                <a:solidFill>
                  <a:srgbClr val="000000"/>
                </a:solidFill>
              </a:rPr>
              <a:t>TINDAKAN:</a:t>
            </a:r>
            <a:br>
              <a:rPr lang="en-US" sz="2000" b="1" dirty="0" smtClean="0">
                <a:solidFill>
                  <a:srgbClr val="00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 MUJIZAT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white">
          <a:xfrm>
            <a:off x="3674269" y="-42081"/>
            <a:ext cx="5317331" cy="80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1800" dirty="0" smtClean="0">
                <a:solidFill>
                  <a:srgbClr val="FFFF00"/>
                </a:solidFill>
              </a:rPr>
              <a:t/>
            </a:r>
            <a:br>
              <a:rPr lang="en-US" sz="1800" dirty="0" smtClean="0">
                <a:solidFill>
                  <a:srgbClr val="FFFF00"/>
                </a:solidFill>
              </a:rPr>
            </a:br>
            <a:r>
              <a:rPr lang="en-US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YESUS MEWARTAKAN KERAJAAN ALLAH </a:t>
            </a:r>
          </a:p>
          <a:p>
            <a:pPr algn="ctr"/>
            <a:r>
              <a:rPr lang="en-US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MELALUI PERUMPAMAAN DAN MUJIZAT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7593" name="Freeform 9"/>
          <p:cNvSpPr>
            <a:spLocks/>
          </p:cNvSpPr>
          <p:nvPr/>
        </p:nvSpPr>
        <p:spPr bwMode="gray">
          <a:xfrm flipH="1" flipV="1">
            <a:off x="5291929" y="1398657"/>
            <a:ext cx="763957" cy="775764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Freeform 7"/>
          <p:cNvSpPr>
            <a:spLocks/>
          </p:cNvSpPr>
          <p:nvPr/>
        </p:nvSpPr>
        <p:spPr bwMode="gray">
          <a:xfrm rot="228254" flipV="1">
            <a:off x="3021118" y="1424903"/>
            <a:ext cx="817162" cy="783203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2168098"/>
            <a:ext cx="2701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Untuk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menjelaskan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tentang</a:t>
            </a:r>
            <a:r>
              <a:rPr lang="en-US" dirty="0" smtClean="0">
                <a:solidFill>
                  <a:srgbClr val="000000"/>
                </a:solidFill>
              </a:rPr>
              <a:t> SEPERTI APA </a:t>
            </a:r>
            <a:r>
              <a:rPr lang="en-US" smtClean="0">
                <a:solidFill>
                  <a:srgbClr val="000000"/>
                </a:solidFill>
              </a:rPr>
              <a:t>KERAJAAN ALLAH / SIAPAKAH ALLAH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46788" y="2206548"/>
            <a:ext cx="2701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Untuk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menegaskan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tentang</a:t>
            </a:r>
            <a:r>
              <a:rPr lang="en-US" dirty="0" smtClean="0">
                <a:solidFill>
                  <a:srgbClr val="000000"/>
                </a:solidFill>
              </a:rPr>
              <a:t>  SIAPAKAH YESUS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9564" y="3319229"/>
            <a:ext cx="51853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ALASAN:</a:t>
            </a:r>
          </a:p>
          <a:p>
            <a:r>
              <a:rPr lang="en-US" b="1" dirty="0" err="1" smtClean="0"/>
              <a:t>Latar</a:t>
            </a:r>
            <a:r>
              <a:rPr lang="en-US" b="1" dirty="0" smtClean="0"/>
              <a:t>  </a:t>
            </a:r>
            <a:r>
              <a:rPr lang="en-US" b="1" dirty="0" err="1" smtClean="0"/>
              <a:t>belakang</a:t>
            </a:r>
            <a:r>
              <a:rPr lang="en-US" b="1" dirty="0" smtClean="0"/>
              <a:t> orang </a:t>
            </a:r>
            <a:r>
              <a:rPr lang="en-US" b="1" dirty="0" err="1" smtClean="0"/>
              <a:t>Yahudi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err="1" smtClean="0"/>
              <a:t>Sederhana</a:t>
            </a:r>
            <a:endParaRPr lang="en-US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err="1" smtClean="0"/>
              <a:t>Kurang</a:t>
            </a:r>
            <a:r>
              <a:rPr lang="en-US" b="1" dirty="0" smtClean="0"/>
              <a:t>/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berpendidikan</a:t>
            </a:r>
            <a:endParaRPr lang="en-US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err="1" smtClean="0"/>
              <a:t>Percaya</a:t>
            </a:r>
            <a:r>
              <a:rPr lang="en-US" b="1" dirty="0" smtClean="0"/>
              <a:t> </a:t>
            </a:r>
            <a:r>
              <a:rPr lang="en-US" b="1" dirty="0" err="1" smtClean="0"/>
              <a:t>kalau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bukti</a:t>
            </a:r>
            <a:r>
              <a:rPr lang="en-US" b="1" dirty="0" smtClean="0"/>
              <a:t>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b="1" dirty="0"/>
          </a:p>
        </p:txBody>
      </p:sp>
      <p:pic>
        <p:nvPicPr>
          <p:cNvPr id="28" name="Picture 4" descr="http://4.bp.blogspot.com/-uBB-LeM3K1g/TWI_IYq7vtI/AAAAAAAAABo/QwYhus2iWQg/s400/jesus_and_lambs_animation.gif"/>
          <p:cNvPicPr>
            <a:picLocks noChangeAspect="1" noChangeArrowheads="1" noCrop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086600" y="4107905"/>
            <a:ext cx="1770683" cy="2017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9" name="TextBox 28"/>
          <p:cNvSpPr txBox="1"/>
          <p:nvPr/>
        </p:nvSpPr>
        <p:spPr>
          <a:xfrm>
            <a:off x="1971080" y="5200471"/>
            <a:ext cx="5185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TUJUAN:</a:t>
            </a:r>
            <a:endParaRPr lang="en-US" dirty="0" smtClean="0"/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MUDAH DIMENGERTI DAN DIPAHAMI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nimBg="1"/>
      <p:bldP spid="67589" grpId="0" animBg="1"/>
      <p:bldP spid="67590" grpId="0"/>
      <p:bldP spid="67602" grpId="0"/>
      <p:bldP spid="67603" grpId="0"/>
      <p:bldP spid="23" grpId="0"/>
      <p:bldP spid="67593" grpId="0" animBg="1"/>
      <p:bldP spid="67591" grpId="0" animBg="1"/>
      <p:bldP spid="3" grpId="0"/>
      <p:bldP spid="25" grpId="0"/>
      <p:bldP spid="4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0" y="1143000"/>
            <a:ext cx="7024744" cy="609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MATIUS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138087"/>
              </p:ext>
            </p:extLst>
          </p:nvPr>
        </p:nvGraphicFramePr>
        <p:xfrm>
          <a:off x="611560" y="1905001"/>
          <a:ext cx="7776864" cy="4109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4285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MUJIZAT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PERUMPAMAAN</a:t>
                      </a:r>
                      <a:endParaRPr lang="en-US" dirty="0"/>
                    </a:p>
                  </a:txBody>
                  <a:tcPr/>
                </a:tc>
              </a:tr>
              <a:tr h="887561">
                <a:tc>
                  <a:txBody>
                    <a:bodyPr/>
                    <a:lstStyle/>
                    <a:p>
                      <a:r>
                        <a:rPr lang="en-US" dirty="0" smtClean="0"/>
                        <a:t>8:1-4 (</a:t>
                      </a:r>
                      <a:r>
                        <a:rPr lang="en-US" dirty="0" err="1" smtClean="0"/>
                        <a:t>Yesus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menyembuhkan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seorang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sakit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kusta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18:12-14 (</a:t>
                      </a:r>
                      <a:r>
                        <a:rPr lang="en-US" dirty="0" err="1" smtClean="0"/>
                        <a:t>Perumpamaan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domba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hilang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887561">
                <a:tc>
                  <a:txBody>
                    <a:bodyPr/>
                    <a:lstStyle/>
                    <a:p>
                      <a:r>
                        <a:rPr lang="en-US" dirty="0" smtClean="0"/>
                        <a:t>4:23-25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Yesus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mengajar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menyembuhkan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banyak</a:t>
                      </a:r>
                      <a:r>
                        <a:rPr lang="en-US" baseline="0" dirty="0" smtClean="0"/>
                        <a:t> orang)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21:28-32 (</a:t>
                      </a:r>
                      <a:r>
                        <a:rPr lang="en-US" dirty="0" err="1" smtClean="0"/>
                        <a:t>Perumpamaan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tentang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dua</a:t>
                      </a:r>
                      <a:r>
                        <a:rPr lang="en-US" baseline="0" dirty="0" smtClean="0"/>
                        <a:t> orang </a:t>
                      </a:r>
                      <a:r>
                        <a:rPr lang="en-US" baseline="0" dirty="0" err="1" smtClean="0"/>
                        <a:t>anak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1018245">
                <a:tc>
                  <a:txBody>
                    <a:bodyPr/>
                    <a:lstStyle/>
                    <a:p>
                      <a:r>
                        <a:rPr lang="en-US" dirty="0" smtClean="0"/>
                        <a:t>8: 5-13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Yesus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menyembuhkan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hamba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seorang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perwira</a:t>
                      </a:r>
                      <a:r>
                        <a:rPr lang="en-US" baseline="0" dirty="0" smtClean="0"/>
                        <a:t> di </a:t>
                      </a:r>
                      <a:r>
                        <a:rPr lang="en-US" baseline="0" dirty="0" err="1" smtClean="0"/>
                        <a:t>Kapernaum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18: 21-35 (</a:t>
                      </a:r>
                      <a:r>
                        <a:rPr lang="en-US" dirty="0" err="1" smtClean="0"/>
                        <a:t>Perumpamaan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tentang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pengampunan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887561">
                <a:tc>
                  <a:txBody>
                    <a:bodyPr/>
                    <a:lstStyle/>
                    <a:p>
                      <a:r>
                        <a:rPr lang="en-US" dirty="0" smtClean="0"/>
                        <a:t>8:</a:t>
                      </a:r>
                      <a:r>
                        <a:rPr lang="en-US" baseline="0" dirty="0" smtClean="0"/>
                        <a:t> 28-34 (</a:t>
                      </a:r>
                      <a:r>
                        <a:rPr lang="en-US" baseline="0" dirty="0" err="1" smtClean="0"/>
                        <a:t>Dua</a:t>
                      </a:r>
                      <a:r>
                        <a:rPr lang="en-US" baseline="0" dirty="0" smtClean="0"/>
                        <a:t> orang yang </a:t>
                      </a:r>
                      <a:r>
                        <a:rPr lang="en-US" baseline="0" dirty="0" err="1" smtClean="0"/>
                        <a:t>kerasukan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disembuhkan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21:33-46 (</a:t>
                      </a:r>
                      <a:r>
                        <a:rPr lang="en-US" dirty="0" err="1" smtClean="0"/>
                        <a:t>Perumpamaan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penggarap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Kebun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Anggur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16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0" y="1219201"/>
            <a:ext cx="7024744" cy="533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MARKUS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745256"/>
              </p:ext>
            </p:extLst>
          </p:nvPr>
        </p:nvGraphicFramePr>
        <p:xfrm>
          <a:off x="762000" y="1981199"/>
          <a:ext cx="7776864" cy="3995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4166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MUJIZAT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PERUMPAMAAN</a:t>
                      </a:r>
                      <a:endParaRPr lang="en-US" dirty="0"/>
                    </a:p>
                  </a:txBody>
                  <a:tcPr/>
                </a:tc>
              </a:tr>
              <a:tr h="862875">
                <a:tc>
                  <a:txBody>
                    <a:bodyPr/>
                    <a:lstStyle/>
                    <a:p>
                      <a:r>
                        <a:rPr lang="en-US" dirty="0" smtClean="0"/>
                        <a:t>3:1-6 (</a:t>
                      </a:r>
                      <a:r>
                        <a:rPr lang="en-US" dirty="0" err="1" smtClean="0"/>
                        <a:t>Yesus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menyembuhkan</a:t>
                      </a:r>
                      <a:r>
                        <a:rPr lang="en-US" dirty="0" smtClean="0"/>
                        <a:t> orang </a:t>
                      </a:r>
                      <a:r>
                        <a:rPr lang="en-US" dirty="0" err="1" smtClean="0"/>
                        <a:t>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sabat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4:1-20 (</a:t>
                      </a:r>
                      <a:r>
                        <a:rPr lang="en-US" dirty="0" err="1" smtClean="0"/>
                        <a:t>Perumpamaan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tentang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seorang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penabur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862875">
                <a:tc>
                  <a:txBody>
                    <a:bodyPr/>
                    <a:lstStyle/>
                    <a:p>
                      <a:r>
                        <a:rPr lang="en-US" dirty="0" smtClean="0"/>
                        <a:t>2:1-12 (Orang </a:t>
                      </a:r>
                      <a:r>
                        <a:rPr lang="en-US" dirty="0" err="1" smtClean="0"/>
                        <a:t>lumpuh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disembuhkan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4:21-25(</a:t>
                      </a:r>
                      <a:r>
                        <a:rPr lang="en-US" dirty="0" err="1" smtClean="0"/>
                        <a:t>Perumpamaan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tentang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Pelita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tentang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Ukuran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989924">
                <a:tc>
                  <a:txBody>
                    <a:bodyPr/>
                    <a:lstStyle/>
                    <a:p>
                      <a:r>
                        <a:rPr lang="en-US" dirty="0" smtClean="0"/>
                        <a:t>1:29-34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Yesus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menyembuhkan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ibu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mertua</a:t>
                      </a:r>
                      <a:r>
                        <a:rPr lang="en-US" baseline="0" dirty="0" smtClean="0"/>
                        <a:t> Petrus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orang –orang lain)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4:26-29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Perumpamaan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tentang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benih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tumbuh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86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DAN LAIN-LAIN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DAN LAIN-LAIN</a:t>
                      </a:r>
                      <a:endParaRPr lang="en-US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74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1066801"/>
            <a:ext cx="7024744" cy="609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LUKAS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015035"/>
              </p:ext>
            </p:extLst>
          </p:nvPr>
        </p:nvGraphicFramePr>
        <p:xfrm>
          <a:off x="457200" y="1905001"/>
          <a:ext cx="8458200" cy="4267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4022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MUJIZAT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PERUMPAMAAN</a:t>
                      </a:r>
                      <a:endParaRPr lang="en-US" dirty="0"/>
                    </a:p>
                  </a:txBody>
                  <a:tcPr/>
                </a:tc>
              </a:tr>
              <a:tr h="955879">
                <a:tc>
                  <a:txBody>
                    <a:bodyPr/>
                    <a:lstStyle/>
                    <a:p>
                      <a:r>
                        <a:rPr lang="en-US" dirty="0" smtClean="0"/>
                        <a:t>4:38-40 (</a:t>
                      </a:r>
                      <a:r>
                        <a:rPr lang="en-US" dirty="0" err="1" smtClean="0"/>
                        <a:t>Yesus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menyembuhkan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ibu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mertua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simon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petrus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orang-orang lain)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18:9-14 (</a:t>
                      </a:r>
                      <a:r>
                        <a:rPr lang="en-US" dirty="0" err="1" smtClean="0"/>
                        <a:t>Perumpamaan</a:t>
                      </a:r>
                      <a:r>
                        <a:rPr lang="en-US" baseline="0" dirty="0" smtClean="0"/>
                        <a:t> orang </a:t>
                      </a:r>
                      <a:r>
                        <a:rPr lang="en-US" baseline="0" dirty="0" err="1" smtClean="0"/>
                        <a:t>farisi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pemungut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cukai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833200">
                <a:tc>
                  <a:txBody>
                    <a:bodyPr/>
                    <a:lstStyle/>
                    <a:p>
                      <a:r>
                        <a:rPr lang="en-US" dirty="0" smtClean="0"/>
                        <a:t>5:12-16 (</a:t>
                      </a:r>
                      <a:r>
                        <a:rPr lang="en-US" dirty="0" err="1" smtClean="0"/>
                        <a:t>Yesus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menyembuhkan</a:t>
                      </a:r>
                      <a:r>
                        <a:rPr lang="en-US" baseline="0" dirty="0" smtClean="0"/>
                        <a:t> orang yang </a:t>
                      </a:r>
                      <a:r>
                        <a:rPr lang="en-US" baseline="0" dirty="0" err="1" smtClean="0"/>
                        <a:t>sakit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kusta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8:4-15(</a:t>
                      </a:r>
                      <a:r>
                        <a:rPr lang="en-US" dirty="0" err="1" smtClean="0"/>
                        <a:t>Perumpamaan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seorang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penabur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1242644">
                <a:tc>
                  <a:txBody>
                    <a:bodyPr/>
                    <a:lstStyle/>
                    <a:p>
                      <a:r>
                        <a:rPr lang="en-US" dirty="0" smtClean="0"/>
                        <a:t>8:40-56(</a:t>
                      </a:r>
                      <a:r>
                        <a:rPr lang="en-US" dirty="0" err="1" smtClean="0"/>
                        <a:t>Yesus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membangkitkan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Yairus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menyembuhkan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seorang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perempuan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sakit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pendarahan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21:25-33(</a:t>
                      </a:r>
                      <a:r>
                        <a:rPr lang="en-US" dirty="0" err="1" smtClean="0"/>
                        <a:t>Perumpamaan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tentang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pohon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ara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833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DAN LAIN-LAIN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DAN LAIN-LAIN</a:t>
                      </a:r>
                      <a:endParaRPr lang="en-US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41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1066801"/>
            <a:ext cx="7024744" cy="609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YOHANES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776475"/>
              </p:ext>
            </p:extLst>
          </p:nvPr>
        </p:nvGraphicFramePr>
        <p:xfrm>
          <a:off x="611560" y="1904999"/>
          <a:ext cx="8075240" cy="4021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7620"/>
                <a:gridCol w="4037620"/>
              </a:tblGrid>
              <a:tr h="4250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MUJIZAT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PERUMPAMAAN</a:t>
                      </a:r>
                      <a:endParaRPr lang="en-US" dirty="0"/>
                    </a:p>
                  </a:txBody>
                  <a:tcPr/>
                </a:tc>
              </a:tr>
              <a:tr h="954540">
                <a:tc>
                  <a:txBody>
                    <a:bodyPr/>
                    <a:lstStyle/>
                    <a:p>
                      <a:r>
                        <a:rPr lang="en-US" dirty="0" smtClean="0"/>
                        <a:t>4:46-54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Yesus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menyembuhkan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pegawai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istana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15:1-8 (</a:t>
                      </a:r>
                      <a:r>
                        <a:rPr lang="en-US" dirty="0" err="1" smtClean="0"/>
                        <a:t>Pokok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Anggur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benar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880470">
                <a:tc>
                  <a:txBody>
                    <a:bodyPr/>
                    <a:lstStyle/>
                    <a:p>
                      <a:r>
                        <a:rPr lang="en-US" dirty="0" smtClean="0"/>
                        <a:t>6:1-15 (</a:t>
                      </a:r>
                      <a:r>
                        <a:rPr lang="en-US" dirty="0" err="1" smtClean="0"/>
                        <a:t>Yesus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memberi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makan</a:t>
                      </a:r>
                      <a:r>
                        <a:rPr lang="en-US" dirty="0" smtClean="0"/>
                        <a:t> 5000 orang)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1:1-18 (</a:t>
                      </a:r>
                      <a:r>
                        <a:rPr lang="en-US" dirty="0" err="1" smtClean="0"/>
                        <a:t>Firman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telah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menjadi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manusia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880470">
                <a:tc>
                  <a:txBody>
                    <a:bodyPr/>
                    <a:lstStyle/>
                    <a:p>
                      <a:r>
                        <a:rPr lang="en-US" dirty="0" smtClean="0"/>
                        <a:t>9:1-10 (Orang yang </a:t>
                      </a:r>
                      <a:r>
                        <a:rPr lang="en-US" dirty="0" err="1" smtClean="0"/>
                        <a:t>buta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sejak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lahirnya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10:1-5 (</a:t>
                      </a:r>
                      <a:r>
                        <a:rPr lang="en-US" dirty="0" err="1" smtClean="0"/>
                        <a:t>Gembala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baik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880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DAN LAIN-LAIN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DAN LAIN-LAIN</a:t>
                      </a:r>
                      <a:endParaRPr lang="en-US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0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6055886" y="1348163"/>
            <a:ext cx="2554713" cy="73132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381000" y="1371601"/>
            <a:ext cx="2531269" cy="70788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465534" y="1398657"/>
            <a:ext cx="2362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smtClean="0">
                <a:solidFill>
                  <a:srgbClr val="000000"/>
                </a:solidFill>
              </a:rPr>
              <a:t>SABDA: </a:t>
            </a:r>
          </a:p>
          <a:p>
            <a:pPr algn="ctr" eaLnBrk="0" hangingPunct="0"/>
            <a:r>
              <a:rPr lang="en-US" sz="2000" b="1" dirty="0" smtClean="0">
                <a:solidFill>
                  <a:srgbClr val="FF0000"/>
                </a:solidFill>
              </a:rPr>
              <a:t>PERUMPAMAAN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59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7594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6759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759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9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59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759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760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760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3883348" y="1752600"/>
            <a:ext cx="12344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000000"/>
                </a:solidFill>
              </a:rPr>
              <a:t> CARA </a:t>
            </a:r>
          </a:p>
          <a:p>
            <a:pPr algn="ctr" eaLnBrk="0" hangingPunct="0"/>
            <a:r>
              <a:rPr lang="en-US" sz="2400" b="1" dirty="0" smtClean="0">
                <a:solidFill>
                  <a:srgbClr val="000000"/>
                </a:solidFill>
              </a:rPr>
              <a:t>YESUS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6306776" y="1371600"/>
            <a:ext cx="20383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smtClean="0">
                <a:solidFill>
                  <a:srgbClr val="000000"/>
                </a:solidFill>
              </a:rPr>
              <a:t>TINDAKAN:</a:t>
            </a:r>
            <a:br>
              <a:rPr lang="en-US" sz="2000" b="1" dirty="0" smtClean="0">
                <a:solidFill>
                  <a:srgbClr val="00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 MUJIZAT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white">
          <a:xfrm>
            <a:off x="3674269" y="-42081"/>
            <a:ext cx="5317331" cy="80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1800" dirty="0" smtClean="0">
                <a:solidFill>
                  <a:srgbClr val="FFFF00"/>
                </a:solidFill>
              </a:rPr>
              <a:t/>
            </a:r>
            <a:br>
              <a:rPr lang="en-US" sz="1800" dirty="0" smtClean="0">
                <a:solidFill>
                  <a:srgbClr val="FFFF00"/>
                </a:solidFill>
              </a:rPr>
            </a:br>
            <a:r>
              <a:rPr lang="en-US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YESUS MEWARTAKAN KERAJAAN ALLAH </a:t>
            </a:r>
          </a:p>
          <a:p>
            <a:pPr algn="ctr"/>
            <a:r>
              <a:rPr lang="en-US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MELALUI PERUMPAMAAN DAN MUJIZAT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7593" name="Freeform 9"/>
          <p:cNvSpPr>
            <a:spLocks/>
          </p:cNvSpPr>
          <p:nvPr/>
        </p:nvSpPr>
        <p:spPr bwMode="gray">
          <a:xfrm flipH="1" flipV="1">
            <a:off x="5291929" y="1398657"/>
            <a:ext cx="763957" cy="775764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Freeform 7"/>
          <p:cNvSpPr>
            <a:spLocks/>
          </p:cNvSpPr>
          <p:nvPr/>
        </p:nvSpPr>
        <p:spPr bwMode="gray">
          <a:xfrm rot="228254" flipV="1">
            <a:off x="3021118" y="1424903"/>
            <a:ext cx="817162" cy="783203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2168098"/>
            <a:ext cx="2701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Untuk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menjelaskan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tentang</a:t>
            </a:r>
            <a:r>
              <a:rPr lang="en-US" dirty="0" smtClean="0">
                <a:solidFill>
                  <a:srgbClr val="000000"/>
                </a:solidFill>
              </a:rPr>
              <a:t> SEPERTI APA KERAJAAN ALLAH / SIAPAKAH ALLAH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46788" y="2206548"/>
            <a:ext cx="2701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Untuk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menegaskan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tentang</a:t>
            </a:r>
            <a:r>
              <a:rPr lang="en-US" dirty="0" smtClean="0">
                <a:solidFill>
                  <a:srgbClr val="000000"/>
                </a:solidFill>
              </a:rPr>
              <a:t>  SIAPAKAH YESUS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8" name="Picture 4" descr="http://4.bp.blogspot.com/-uBB-LeM3K1g/TWI_IYq7vtI/AAAAAAAAABo/QwYhus2iWQg/s400/jesus_and_lambs_animation.gif"/>
          <p:cNvPicPr>
            <a:picLocks noChangeAspect="1" noChangeArrowheads="1" noCrop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382963" y="4562555"/>
            <a:ext cx="1770683" cy="2017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465534" y="3584506"/>
            <a:ext cx="36492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KA </a:t>
            </a:r>
            <a:r>
              <a:rPr lang="en-US" dirty="0" err="1" smtClean="0"/>
              <a:t>itu</a:t>
            </a:r>
            <a:r>
              <a:rPr lang="en-US" dirty="0" smtClean="0"/>
              <a:t> Proses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KA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KA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KA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kediaman</a:t>
            </a:r>
            <a:r>
              <a:rPr lang="en-US" dirty="0" smtClean="0"/>
              <a:t> yang </a:t>
            </a:r>
            <a:r>
              <a:rPr lang="en-US" dirty="0" err="1" smtClean="0"/>
              <a:t>dipersiapkan</a:t>
            </a:r>
            <a:r>
              <a:rPr lang="en-US" dirty="0" smtClean="0"/>
              <a:t> Allah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Allah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Pengampun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Dll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59830" y="3240366"/>
            <a:ext cx="364926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Yesus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MESIAS, PUTERA ALLAH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59830" y="4129059"/>
            <a:ext cx="36492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jahat</a:t>
            </a:r>
            <a:r>
              <a:rPr lang="en-US" dirty="0" smtClean="0"/>
              <a:t> / </a:t>
            </a:r>
            <a:r>
              <a:rPr lang="en-US" dirty="0" err="1" smtClean="0"/>
              <a:t>roh</a:t>
            </a:r>
            <a:r>
              <a:rPr lang="en-US" dirty="0" smtClean="0"/>
              <a:t> </a:t>
            </a:r>
            <a:r>
              <a:rPr lang="en-US" dirty="0" err="1" smtClean="0"/>
              <a:t>jahat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Yesus</a:t>
            </a:r>
            <a:r>
              <a:rPr lang="en-US" dirty="0" smtClean="0"/>
              <a:t> yang </a:t>
            </a:r>
            <a:r>
              <a:rPr lang="en-US" dirty="0" err="1" smtClean="0"/>
              <a:t>peduli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Dll</a:t>
            </a:r>
            <a:r>
              <a:rPr lang="en-US" dirty="0" smtClean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1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nimBg="1"/>
      <p:bldP spid="67589" grpId="0" animBg="1"/>
      <p:bldP spid="67590" grpId="0"/>
      <p:bldP spid="67602" grpId="0"/>
      <p:bldP spid="67603" grpId="0"/>
      <p:bldP spid="23" grpId="0"/>
      <p:bldP spid="67593" grpId="0" animBg="1"/>
      <p:bldP spid="67591" grpId="0" animBg="1"/>
      <p:bldP spid="3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PERUMPAMAAN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309605"/>
              </p:ext>
            </p:extLst>
          </p:nvPr>
        </p:nvGraphicFramePr>
        <p:xfrm>
          <a:off x="152400" y="914400"/>
          <a:ext cx="89154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358"/>
                <a:gridCol w="1341254"/>
                <a:gridCol w="1282588"/>
                <a:gridCol w="1828800"/>
                <a:gridCol w="3200400"/>
              </a:tblGrid>
              <a:tr h="6985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PERIKOP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ORANG</a:t>
                      </a:r>
                      <a:r>
                        <a:rPr lang="en-US" sz="1400" baseline="0" dirty="0" smtClean="0"/>
                        <a:t> YANG DITUJU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PESAN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MAKNA</a:t>
                      </a:r>
                      <a:endParaRPr lang="en-US" sz="1400" dirty="0"/>
                    </a:p>
                  </a:txBody>
                  <a:tcPr/>
                </a:tc>
              </a:tr>
              <a:tr h="4397344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Markus 4 : 1-20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seorang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penabur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Benih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jatuh</a:t>
                      </a:r>
                      <a:r>
                        <a:rPr lang="en-US" sz="1400" baseline="0" dirty="0" smtClean="0"/>
                        <a:t> di 4 </a:t>
                      </a:r>
                      <a:r>
                        <a:rPr lang="en-US" sz="1400" baseline="0" dirty="0" err="1" smtClean="0"/>
                        <a:t>tempat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berbeda</a:t>
                      </a:r>
                      <a:r>
                        <a:rPr lang="en-US" sz="1400" baseline="0" dirty="0" smtClean="0"/>
                        <a:t>:</a:t>
                      </a:r>
                    </a:p>
                    <a:p>
                      <a:r>
                        <a:rPr lang="en-US" sz="1400" baseline="0" dirty="0" err="1" smtClean="0"/>
                        <a:t>Pinggir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jalan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Semak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berduri</a:t>
                      </a:r>
                      <a:r>
                        <a:rPr lang="en-US" sz="1400" baseline="0" dirty="0" smtClean="0"/>
                        <a:t>, Tanah </a:t>
                      </a:r>
                      <a:r>
                        <a:rPr lang="en-US" sz="1400" baseline="0" dirty="0" err="1" smtClean="0"/>
                        <a:t>berbatu</a:t>
                      </a:r>
                      <a:r>
                        <a:rPr lang="en-US" sz="1400" baseline="0" dirty="0" smtClean="0"/>
                        <a:t>, Tanah yang </a:t>
                      </a:r>
                      <a:r>
                        <a:rPr lang="en-US" sz="1400" baseline="0" dirty="0" err="1" smtClean="0"/>
                        <a:t>subur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Kalangan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petani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atau</a:t>
                      </a:r>
                      <a:r>
                        <a:rPr lang="en-US" sz="1400" baseline="0" dirty="0" smtClean="0"/>
                        <a:t> orang yang  </a:t>
                      </a:r>
                      <a:r>
                        <a:rPr lang="en-US" sz="1400" baseline="0" dirty="0" err="1" smtClean="0"/>
                        <a:t>bekerja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diladang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Pewartaan KA, sebagai sebuah Proses</a:t>
                      </a:r>
                      <a:r>
                        <a:rPr lang="en-US" sz="1400" dirty="0" smtClean="0"/>
                        <a:t>:</a:t>
                      </a:r>
                    </a:p>
                    <a:p>
                      <a:endParaRPr lang="en-US" sz="1400" smtClean="0"/>
                    </a:p>
                    <a:p>
                      <a:r>
                        <a:rPr lang="en-US" sz="1400" smtClean="0"/>
                        <a:t>Seperti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baseline="0" dirty="0" smtClean="0"/>
                        <a:t>proses </a:t>
                      </a:r>
                      <a:r>
                        <a:rPr lang="en-US" sz="1400" baseline="0" dirty="0" err="1" smtClean="0"/>
                        <a:t>benih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menjadi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pohon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demikian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juga</a:t>
                      </a:r>
                      <a:r>
                        <a:rPr lang="en-US" sz="1400" baseline="0" dirty="0" smtClean="0"/>
                        <a:t> KA  </a:t>
                      </a:r>
                      <a:r>
                        <a:rPr lang="en-US" sz="1400" baseline="0" dirty="0" err="1" smtClean="0"/>
                        <a:t>bertumbuh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kita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kecil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err="1" smtClean="0"/>
                        <a:t>menjadi</a:t>
                      </a:r>
                      <a:r>
                        <a:rPr lang="en-US" sz="1400" baseline="0" smtClean="0"/>
                        <a:t> besar</a:t>
                      </a:r>
                    </a:p>
                    <a:p>
                      <a:endParaRPr lang="en-US" sz="1400" baseline="0" smtClean="0"/>
                    </a:p>
                    <a:p>
                      <a:r>
                        <a:rPr lang="en-US" sz="1400" baseline="0" smtClean="0"/>
                        <a:t>Betapapun ada kegagalan, pewartaan KA tetap menghasilkan buah berlimpah</a:t>
                      </a:r>
                    </a:p>
                    <a:p>
                      <a:endParaRPr lang="en-US" sz="1400" baseline="0" smtClean="0"/>
                    </a:p>
                    <a:p>
                      <a:r>
                        <a:rPr lang="en-US" sz="1400" baseline="0" smtClean="0"/>
                        <a:t>Oki, tidak perlu berkecil hati, putus asa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/>
                        <a:t>Jatuh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dipinggir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jalan</a:t>
                      </a:r>
                      <a:r>
                        <a:rPr lang="en-US" sz="1400" baseline="0" dirty="0" smtClean="0"/>
                        <a:t> = orang yang </a:t>
                      </a:r>
                      <a:r>
                        <a:rPr lang="en-US" sz="1400" baseline="0" dirty="0" err="1" smtClean="0"/>
                        <a:t>mendengarkan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Yesus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tapi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tidak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percaya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atau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menolak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Yesus</a:t>
                      </a:r>
                      <a:endParaRPr lang="en-US" sz="1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/>
                        <a:t>Jatuh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semak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berduri</a:t>
                      </a:r>
                      <a:r>
                        <a:rPr lang="en-US" sz="1400" baseline="0" dirty="0" smtClean="0"/>
                        <a:t> = orang yang </a:t>
                      </a:r>
                      <a:r>
                        <a:rPr lang="en-US" sz="1400" baseline="0" dirty="0" err="1" smtClean="0"/>
                        <a:t>percaya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kepada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Yesus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en-US" sz="1400" baseline="0" dirty="0" err="1" smtClean="0"/>
                        <a:t>menerima</a:t>
                      </a:r>
                      <a:r>
                        <a:rPr lang="en-US" sz="1400" baseline="0" dirty="0" smtClean="0"/>
                        <a:t> KA </a:t>
                      </a:r>
                      <a:r>
                        <a:rPr lang="en-US" sz="1400" baseline="0" dirty="0" err="1" smtClean="0"/>
                        <a:t>tapi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dirinya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banyak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kekuatiran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ketakuatan</a:t>
                      </a:r>
                      <a:endParaRPr lang="en-US" sz="1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/>
                        <a:t>Jatuh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tanah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berbatu</a:t>
                      </a:r>
                      <a:r>
                        <a:rPr lang="en-US" sz="1400" baseline="0" dirty="0" smtClean="0"/>
                        <a:t> = orang yang </a:t>
                      </a:r>
                      <a:r>
                        <a:rPr lang="en-US" sz="1400" baseline="0" dirty="0" err="1" smtClean="0"/>
                        <a:t>percaya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kepada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Yesus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KA </a:t>
                      </a:r>
                      <a:r>
                        <a:rPr lang="en-US" sz="1400" baseline="0" dirty="0" err="1" smtClean="0"/>
                        <a:t>namun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imannya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tidak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sehingga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mudh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goyah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dengan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berbagai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cobaan</a:t>
                      </a:r>
                      <a:endParaRPr lang="en-US" sz="1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/>
                        <a:t>Jatuh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tanah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subur</a:t>
                      </a:r>
                      <a:r>
                        <a:rPr lang="en-US" sz="1400" baseline="0" dirty="0" smtClean="0"/>
                        <a:t> = orang yang </a:t>
                      </a:r>
                      <a:r>
                        <a:rPr lang="en-US" sz="1400" baseline="0" dirty="0" err="1" smtClean="0"/>
                        <a:t>percaya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kepada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Yesus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mengimaniNya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merawat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menumbuhkembangkan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imannya</a:t>
                      </a:r>
                      <a:r>
                        <a:rPr lang="en-US" sz="1400" baseline="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67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db2004107l">
  <a:themeElements>
    <a:clrScheme name="sample 1">
      <a:dk1>
        <a:srgbClr val="000066"/>
      </a:dk1>
      <a:lt1>
        <a:srgbClr val="FFFFFF"/>
      </a:lt1>
      <a:dk2>
        <a:srgbClr val="2256B4"/>
      </a:dk2>
      <a:lt2>
        <a:srgbClr val="DDDDDD"/>
      </a:lt2>
      <a:accent1>
        <a:srgbClr val="189E8E"/>
      </a:accent1>
      <a:accent2>
        <a:srgbClr val="FFCC66"/>
      </a:accent2>
      <a:accent3>
        <a:srgbClr val="FFFFFF"/>
      </a:accent3>
      <a:accent4>
        <a:srgbClr val="000056"/>
      </a:accent4>
      <a:accent5>
        <a:srgbClr val="ABCCC6"/>
      </a:accent5>
      <a:accent6>
        <a:srgbClr val="E7B95C"/>
      </a:accent6>
      <a:hlink>
        <a:srgbClr val="58A2EC"/>
      </a:hlink>
      <a:folHlink>
        <a:srgbClr val="9964A2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2256B4"/>
        </a:dk2>
        <a:lt2>
          <a:srgbClr val="DDDDDD"/>
        </a:lt2>
        <a:accent1>
          <a:srgbClr val="189E8E"/>
        </a:accent1>
        <a:accent2>
          <a:srgbClr val="FFCC66"/>
        </a:accent2>
        <a:accent3>
          <a:srgbClr val="FFFFFF"/>
        </a:accent3>
        <a:accent4>
          <a:srgbClr val="000056"/>
        </a:accent4>
        <a:accent5>
          <a:srgbClr val="ABCCC6"/>
        </a:accent5>
        <a:accent6>
          <a:srgbClr val="E7B95C"/>
        </a:accent6>
        <a:hlink>
          <a:srgbClr val="58A2EC"/>
        </a:hlink>
        <a:folHlink>
          <a:srgbClr val="99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3487C0"/>
        </a:dk2>
        <a:lt2>
          <a:srgbClr val="DDDDDD"/>
        </a:lt2>
        <a:accent1>
          <a:srgbClr val="224CB6"/>
        </a:accent1>
        <a:accent2>
          <a:srgbClr val="CC9900"/>
        </a:accent2>
        <a:accent3>
          <a:srgbClr val="FFFFFF"/>
        </a:accent3>
        <a:accent4>
          <a:srgbClr val="002A56"/>
        </a:accent4>
        <a:accent5>
          <a:srgbClr val="ABB2D7"/>
        </a:accent5>
        <a:accent6>
          <a:srgbClr val="B98A00"/>
        </a:accent6>
        <a:hlink>
          <a:srgbClr val="54B052"/>
        </a:hlink>
        <a:folHlink>
          <a:srgbClr val="587D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2A7F86"/>
        </a:dk2>
        <a:lt2>
          <a:srgbClr val="DDDDDD"/>
        </a:lt2>
        <a:accent1>
          <a:srgbClr val="808080"/>
        </a:accent1>
        <a:accent2>
          <a:srgbClr val="CCCC00"/>
        </a:accent2>
        <a:accent3>
          <a:srgbClr val="FFFFFF"/>
        </a:accent3>
        <a:accent4>
          <a:srgbClr val="000056"/>
        </a:accent4>
        <a:accent5>
          <a:srgbClr val="C0C0C0"/>
        </a:accent5>
        <a:accent6>
          <a:srgbClr val="B9B900"/>
        </a:accent6>
        <a:hlink>
          <a:srgbClr val="009FCE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cdb2004107l</Template>
  <TotalTime>1033</TotalTime>
  <Words>1385</Words>
  <Application>Microsoft Office PowerPoint</Application>
  <PresentationFormat>On-screen Show (4:3)</PresentationFormat>
  <Paragraphs>222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Verdana</vt:lpstr>
      <vt:lpstr>Wingdings</vt:lpstr>
      <vt:lpstr>cdb2004107l</vt:lpstr>
      <vt:lpstr> YESUS MEWARTAKAN KERAJAAN ALLAH MELALUI PERUMPAMAAN DAN MUJIZAT</vt:lpstr>
      <vt:lpstr>YESUS MEWARTAKAN KERAJAAN ALLAH</vt:lpstr>
      <vt:lpstr>PowerPoint Presentation</vt:lpstr>
      <vt:lpstr>MATIUS</vt:lpstr>
      <vt:lpstr>MARKUS</vt:lpstr>
      <vt:lpstr>LUKAS</vt:lpstr>
      <vt:lpstr>YOHANES</vt:lpstr>
      <vt:lpstr>PowerPoint Presentation</vt:lpstr>
      <vt:lpstr>PERUMPAMAAN</vt:lpstr>
      <vt:lpstr>PERUMPAMAAN</vt:lpstr>
      <vt:lpstr>PERUMPAMAAN</vt:lpstr>
      <vt:lpstr>PERUMPAMAAN</vt:lpstr>
      <vt:lpstr>MUJIZAT</vt:lpstr>
      <vt:lpstr>MUJIZAT</vt:lpstr>
      <vt:lpstr>MUJIZAT</vt:lpstr>
      <vt:lpstr>MUJIZAT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B   YESUS MEWARTAKAN KERAJAAN ALLAH MELALUI PERUMPAMAAN DAN MUJIZAT</dc:title>
  <dc:creator>USER</dc:creator>
  <cp:lastModifiedBy>Windows User</cp:lastModifiedBy>
  <cp:revision>42</cp:revision>
  <dcterms:created xsi:type="dcterms:W3CDTF">2015-09-01T09:28:58Z</dcterms:created>
  <dcterms:modified xsi:type="dcterms:W3CDTF">2019-09-15T06:22:37Z</dcterms:modified>
</cp:coreProperties>
</file>