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0" r:id="rId4"/>
    <p:sldId id="266" r:id="rId5"/>
    <p:sldId id="281" r:id="rId6"/>
    <p:sldId id="282" r:id="rId7"/>
    <p:sldId id="260" r:id="rId8"/>
    <p:sldId id="261" r:id="rId9"/>
    <p:sldId id="259" r:id="rId10"/>
    <p:sldId id="271" r:id="rId11"/>
    <p:sldId id="279" r:id="rId12"/>
    <p:sldId id="278" r:id="rId13"/>
    <p:sldId id="285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C0A09-F5FD-4406-8BA4-4A06E1EDBA59}" type="doc">
      <dgm:prSet loTypeId="urn:microsoft.com/office/officeart/2008/layout/RadialCluster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CED9EA52-C24B-4CC5-BD67-E65446D13658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1" dirty="0" smtClean="0"/>
            <a:t>KA</a:t>
          </a:r>
          <a:endParaRPr lang="id-ID" b="1" dirty="0"/>
        </a:p>
      </dgm:t>
    </dgm:pt>
    <dgm:pt modelId="{267DCF76-1D73-4195-8301-1CC0435742E5}" type="parTrans" cxnId="{A861BFD1-539A-4C9F-A88B-AF05839E969F}">
      <dgm:prSet/>
      <dgm:spPr/>
      <dgm:t>
        <a:bodyPr/>
        <a:lstStyle/>
        <a:p>
          <a:endParaRPr lang="id-ID"/>
        </a:p>
      </dgm:t>
    </dgm:pt>
    <dgm:pt modelId="{31244209-CF78-4EE6-9FED-F481819AF0C4}" type="sibTrans" cxnId="{A861BFD1-539A-4C9F-A88B-AF05839E969F}">
      <dgm:prSet/>
      <dgm:spPr/>
      <dgm:t>
        <a:bodyPr/>
        <a:lstStyle/>
        <a:p>
          <a:endParaRPr lang="id-ID"/>
        </a:p>
      </dgm:t>
    </dgm:pt>
    <dgm:pt modelId="{759614BB-1147-4C05-BB98-9DB5128A8507}">
      <dgm:prSet phldrT="[Text]" custT="1"/>
      <dgm:spPr/>
      <dgm:t>
        <a:bodyPr/>
        <a:lstStyle/>
        <a:p>
          <a:r>
            <a:rPr lang="id-ID" sz="2000" b="1" dirty="0" smtClean="0"/>
            <a:t>Arti</a:t>
          </a:r>
          <a:endParaRPr lang="id-ID" sz="2000" b="1" dirty="0"/>
        </a:p>
      </dgm:t>
    </dgm:pt>
    <dgm:pt modelId="{EEFD3913-E4DD-4DD7-895C-803744C23BB1}" type="parTrans" cxnId="{10573A38-BE5B-4E5E-8D08-545273504CE6}">
      <dgm:prSet/>
      <dgm:spPr/>
      <dgm:t>
        <a:bodyPr/>
        <a:lstStyle/>
        <a:p>
          <a:endParaRPr lang="id-ID"/>
        </a:p>
      </dgm:t>
    </dgm:pt>
    <dgm:pt modelId="{D2C4E5EA-F247-44C0-AC4C-637A226D7D46}" type="sibTrans" cxnId="{10573A38-BE5B-4E5E-8D08-545273504CE6}">
      <dgm:prSet/>
      <dgm:spPr/>
      <dgm:t>
        <a:bodyPr/>
        <a:lstStyle/>
        <a:p>
          <a:endParaRPr lang="id-ID"/>
        </a:p>
      </dgm:t>
    </dgm:pt>
    <dgm:pt modelId="{717271DB-6C7A-42D7-967F-815294E95900}">
      <dgm:prSet phldrT="[Text]" custT="1"/>
      <dgm:spPr/>
      <dgm:t>
        <a:bodyPr/>
        <a:lstStyle/>
        <a:p>
          <a:r>
            <a:rPr lang="en-US" sz="1800" b="1" dirty="0" smtClean="0"/>
            <a:t>ARTI</a:t>
          </a:r>
          <a:endParaRPr lang="id-ID" sz="1800" b="1" dirty="0"/>
        </a:p>
      </dgm:t>
    </dgm:pt>
    <dgm:pt modelId="{44192B87-4405-4AE9-912A-618A4BEB88FA}" type="parTrans" cxnId="{B9C04AA9-1C16-40BC-BCE0-1353170D9CD0}">
      <dgm:prSet/>
      <dgm:spPr/>
      <dgm:t>
        <a:bodyPr/>
        <a:lstStyle/>
        <a:p>
          <a:endParaRPr lang="id-ID"/>
        </a:p>
      </dgm:t>
    </dgm:pt>
    <dgm:pt modelId="{EF4526DD-073A-4187-AA61-D648FB8AF016}" type="sibTrans" cxnId="{B9C04AA9-1C16-40BC-BCE0-1353170D9CD0}">
      <dgm:prSet/>
      <dgm:spPr/>
      <dgm:t>
        <a:bodyPr/>
        <a:lstStyle/>
        <a:p>
          <a:endParaRPr lang="id-ID"/>
        </a:p>
      </dgm:t>
    </dgm:pt>
    <dgm:pt modelId="{A815D5C7-A4BC-435D-AEF2-18967EF7AC3A}">
      <dgm:prSet phldrT="[Text]" custT="1"/>
      <dgm:spPr/>
      <dgm:t>
        <a:bodyPr/>
        <a:lstStyle/>
        <a:p>
          <a:r>
            <a:rPr lang="en-US" sz="1800" b="1" dirty="0" smtClean="0"/>
            <a:t>PAHAM KERAJAAN ALLAH MENURUT YESUS</a:t>
          </a:r>
          <a:endParaRPr lang="id-ID" sz="1800" b="1" dirty="0"/>
        </a:p>
      </dgm:t>
    </dgm:pt>
    <dgm:pt modelId="{9E91ACC9-2FD2-4760-8375-CA2CF3D42125}" type="parTrans" cxnId="{C164E30D-3D21-4A5E-A651-CAC9F8C8D16A}">
      <dgm:prSet/>
      <dgm:spPr/>
      <dgm:t>
        <a:bodyPr/>
        <a:lstStyle/>
        <a:p>
          <a:endParaRPr lang="en-US"/>
        </a:p>
      </dgm:t>
    </dgm:pt>
    <dgm:pt modelId="{DDF05966-2BBE-41C5-97A2-E8B4760F5375}" type="sibTrans" cxnId="{C164E30D-3D21-4A5E-A651-CAC9F8C8D16A}">
      <dgm:prSet/>
      <dgm:spPr/>
      <dgm:t>
        <a:bodyPr/>
        <a:lstStyle/>
        <a:p>
          <a:endParaRPr lang="en-US"/>
        </a:p>
      </dgm:t>
    </dgm:pt>
    <dgm:pt modelId="{DE89B733-D10F-4484-9F4E-C3D1919529EF}">
      <dgm:prSet phldrT="[Text]" custT="1"/>
      <dgm:spPr/>
      <dgm:t>
        <a:bodyPr/>
        <a:lstStyle/>
        <a:p>
          <a:r>
            <a:rPr lang="en-US" sz="1800" b="1" dirty="0" smtClean="0"/>
            <a:t>ISTILAH</a:t>
          </a:r>
          <a:endParaRPr lang="id-ID" sz="1800" b="1" dirty="0"/>
        </a:p>
      </dgm:t>
    </dgm:pt>
    <dgm:pt modelId="{F58CC28B-67A9-40AE-99C4-D46C55D777BB}" type="parTrans" cxnId="{E8C086A3-A4B9-4C90-A81A-2B0352299E92}">
      <dgm:prSet/>
      <dgm:spPr/>
      <dgm:t>
        <a:bodyPr/>
        <a:lstStyle/>
        <a:p>
          <a:endParaRPr lang="en-US"/>
        </a:p>
      </dgm:t>
    </dgm:pt>
    <dgm:pt modelId="{0980AD4E-A119-4DAB-BE5E-974D737B49F4}" type="sibTrans" cxnId="{E8C086A3-A4B9-4C90-A81A-2B0352299E92}">
      <dgm:prSet/>
      <dgm:spPr/>
      <dgm:t>
        <a:bodyPr/>
        <a:lstStyle/>
        <a:p>
          <a:endParaRPr lang="en-US"/>
        </a:p>
      </dgm:t>
    </dgm:pt>
    <dgm:pt modelId="{28D7D0E1-274E-4792-BE83-FBAAABA6CF00}" type="pres">
      <dgm:prSet presAssocID="{C6AC0A09-F5FD-4406-8BA4-4A06E1EDBA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5CEE26-C6FC-4B24-8DF7-B0529FE28255}" type="pres">
      <dgm:prSet presAssocID="{CED9EA52-C24B-4CC5-BD67-E65446D13658}" presName="singleCycle" presStyleCnt="0"/>
      <dgm:spPr/>
    </dgm:pt>
    <dgm:pt modelId="{4A0F5BB5-F12A-432E-B1FA-6F27A03C92B5}" type="pres">
      <dgm:prSet presAssocID="{CED9EA52-C24B-4CC5-BD67-E65446D13658}" presName="singleCenter" presStyleLbl="node1" presStyleIdx="0" presStyleCnt="5" custLinFactNeighborX="-62647" custLinFactNeighborY="-1411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28640FC-6D5A-4896-BE09-899107104044}" type="pres">
      <dgm:prSet presAssocID="{EEFD3913-E4DD-4DD7-895C-803744C23BB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62BD743-2D6B-4E14-9A2F-57920A71F808}" type="pres">
      <dgm:prSet presAssocID="{759614BB-1147-4C05-BB98-9DB5128A8507}" presName="text0" presStyleLbl="node1" presStyleIdx="1" presStyleCnt="5" custScaleX="64150" custScaleY="42148" custRadScaleRad="100714" custRadScaleInc="-487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FEF7E7-D1C4-4A7E-94EC-40EE436F0771}" type="pres">
      <dgm:prSet presAssocID="{44192B87-4405-4AE9-912A-618A4BEB88FA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74282E0-F4A3-468B-83C3-7E4266B38A93}" type="pres">
      <dgm:prSet presAssocID="{717271DB-6C7A-42D7-967F-815294E95900}" presName="text0" presStyleLbl="node1" presStyleIdx="2" presStyleCnt="5" custScaleX="81946" custScaleY="36932" custRadScaleRad="62953" custRadScaleInc="-282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9821-490A-4E40-8752-96A1BBEBC6D2}" type="pres">
      <dgm:prSet presAssocID="{F58CC28B-67A9-40AE-99C4-D46C55D777B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D363370D-A702-46EF-9F95-01BD29B4FEDE}" type="pres">
      <dgm:prSet presAssocID="{DE89B733-D10F-4484-9F4E-C3D1919529EF}" presName="text0" presStyleLbl="node1" presStyleIdx="3" presStyleCnt="5" custScaleX="119240" custScaleY="47572" custRadScaleRad="122230" custRadScaleInc="12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C00DA-D3B5-454D-BC66-813A76E21209}" type="pres">
      <dgm:prSet presAssocID="{9E91ACC9-2FD2-4760-8375-CA2CF3D4212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97FE8280-EEF4-4E6D-B8AE-4B33DD06EDC8}" type="pres">
      <dgm:prSet presAssocID="{A815D5C7-A4BC-435D-AEF2-18967EF7AC3A}" presName="text0" presStyleLbl="node1" presStyleIdx="4" presStyleCnt="5" custScaleX="295868" custScaleY="74590" custRadScaleRad="35802" custRadScaleInc="-132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73A38-BE5B-4E5E-8D08-545273504CE6}" srcId="{CED9EA52-C24B-4CC5-BD67-E65446D13658}" destId="{759614BB-1147-4C05-BB98-9DB5128A8507}" srcOrd="0" destOrd="0" parTransId="{EEFD3913-E4DD-4DD7-895C-803744C23BB1}" sibTransId="{D2C4E5EA-F247-44C0-AC4C-637A226D7D46}"/>
    <dgm:cxn modelId="{2E469E25-FF18-411B-8A7C-08200EA1D806}" type="presOf" srcId="{DE89B733-D10F-4484-9F4E-C3D1919529EF}" destId="{D363370D-A702-46EF-9F95-01BD29B4FEDE}" srcOrd="0" destOrd="0" presId="urn:microsoft.com/office/officeart/2008/layout/RadialCluster"/>
    <dgm:cxn modelId="{E6F2AAD0-F872-4B46-91CE-05812853AC28}" type="presOf" srcId="{EEFD3913-E4DD-4DD7-895C-803744C23BB1}" destId="{E28640FC-6D5A-4896-BE09-899107104044}" srcOrd="0" destOrd="0" presId="urn:microsoft.com/office/officeart/2008/layout/RadialCluster"/>
    <dgm:cxn modelId="{62DFAED8-E374-46F1-80BF-ADB1B3861A03}" type="presOf" srcId="{717271DB-6C7A-42D7-967F-815294E95900}" destId="{474282E0-F4A3-468B-83C3-7E4266B38A93}" srcOrd="0" destOrd="0" presId="urn:microsoft.com/office/officeart/2008/layout/RadialCluster"/>
    <dgm:cxn modelId="{95B9CE3B-EA51-4B12-BE55-ADED259597B7}" type="presOf" srcId="{A815D5C7-A4BC-435D-AEF2-18967EF7AC3A}" destId="{97FE8280-EEF4-4E6D-B8AE-4B33DD06EDC8}" srcOrd="0" destOrd="0" presId="urn:microsoft.com/office/officeart/2008/layout/RadialCluster"/>
    <dgm:cxn modelId="{B9C04AA9-1C16-40BC-BCE0-1353170D9CD0}" srcId="{CED9EA52-C24B-4CC5-BD67-E65446D13658}" destId="{717271DB-6C7A-42D7-967F-815294E95900}" srcOrd="1" destOrd="0" parTransId="{44192B87-4405-4AE9-912A-618A4BEB88FA}" sibTransId="{EF4526DD-073A-4187-AA61-D648FB8AF016}"/>
    <dgm:cxn modelId="{4541FE12-5CC2-4E18-BEAE-26D7B851AC4F}" type="presOf" srcId="{F58CC28B-67A9-40AE-99C4-D46C55D777BB}" destId="{951E9821-490A-4E40-8752-96A1BBEBC6D2}" srcOrd="0" destOrd="0" presId="urn:microsoft.com/office/officeart/2008/layout/RadialCluster"/>
    <dgm:cxn modelId="{626891DD-E04A-46A2-8FBD-60B56263EAFA}" type="presOf" srcId="{CED9EA52-C24B-4CC5-BD67-E65446D13658}" destId="{4A0F5BB5-F12A-432E-B1FA-6F27A03C92B5}" srcOrd="0" destOrd="0" presId="urn:microsoft.com/office/officeart/2008/layout/RadialCluster"/>
    <dgm:cxn modelId="{11F1DAA7-7113-4931-9F85-06C8506F8030}" type="presOf" srcId="{9E91ACC9-2FD2-4760-8375-CA2CF3D42125}" destId="{3C0C00DA-D3B5-454D-BC66-813A76E21209}" srcOrd="0" destOrd="0" presId="urn:microsoft.com/office/officeart/2008/layout/RadialCluster"/>
    <dgm:cxn modelId="{A7782803-AF96-4C3A-8DD3-E8411960CA80}" type="presOf" srcId="{C6AC0A09-F5FD-4406-8BA4-4A06E1EDBA59}" destId="{28D7D0E1-274E-4792-BE83-FBAAABA6CF00}" srcOrd="0" destOrd="0" presId="urn:microsoft.com/office/officeart/2008/layout/RadialCluster"/>
    <dgm:cxn modelId="{E8C086A3-A4B9-4C90-A81A-2B0352299E92}" srcId="{CED9EA52-C24B-4CC5-BD67-E65446D13658}" destId="{DE89B733-D10F-4484-9F4E-C3D1919529EF}" srcOrd="2" destOrd="0" parTransId="{F58CC28B-67A9-40AE-99C4-D46C55D777BB}" sibTransId="{0980AD4E-A119-4DAB-BE5E-974D737B49F4}"/>
    <dgm:cxn modelId="{A43FF87F-647F-4ACB-8E36-1EE931773328}" type="presOf" srcId="{44192B87-4405-4AE9-912A-618A4BEB88FA}" destId="{33FEF7E7-D1C4-4A7E-94EC-40EE436F0771}" srcOrd="0" destOrd="0" presId="urn:microsoft.com/office/officeart/2008/layout/RadialCluster"/>
    <dgm:cxn modelId="{C164E30D-3D21-4A5E-A651-CAC9F8C8D16A}" srcId="{CED9EA52-C24B-4CC5-BD67-E65446D13658}" destId="{A815D5C7-A4BC-435D-AEF2-18967EF7AC3A}" srcOrd="3" destOrd="0" parTransId="{9E91ACC9-2FD2-4760-8375-CA2CF3D42125}" sibTransId="{DDF05966-2BBE-41C5-97A2-E8B4760F5375}"/>
    <dgm:cxn modelId="{A861BFD1-539A-4C9F-A88B-AF05839E969F}" srcId="{C6AC0A09-F5FD-4406-8BA4-4A06E1EDBA59}" destId="{CED9EA52-C24B-4CC5-BD67-E65446D13658}" srcOrd="0" destOrd="0" parTransId="{267DCF76-1D73-4195-8301-1CC0435742E5}" sibTransId="{31244209-CF78-4EE6-9FED-F481819AF0C4}"/>
    <dgm:cxn modelId="{E76EB38A-ED88-4E9E-8ED0-61CC74C1ABF2}" type="presOf" srcId="{759614BB-1147-4C05-BB98-9DB5128A8507}" destId="{762BD743-2D6B-4E14-9A2F-57920A71F808}" srcOrd="0" destOrd="0" presId="urn:microsoft.com/office/officeart/2008/layout/RadialCluster"/>
    <dgm:cxn modelId="{93DD32EE-84B0-4B0A-B7D1-B194F2CB04AB}" type="presParOf" srcId="{28D7D0E1-274E-4792-BE83-FBAAABA6CF00}" destId="{C05CEE26-C6FC-4B24-8DF7-B0529FE28255}" srcOrd="0" destOrd="0" presId="urn:microsoft.com/office/officeart/2008/layout/RadialCluster"/>
    <dgm:cxn modelId="{6B83A100-2552-448A-86D0-F9589E8E0B58}" type="presParOf" srcId="{C05CEE26-C6FC-4B24-8DF7-B0529FE28255}" destId="{4A0F5BB5-F12A-432E-B1FA-6F27A03C92B5}" srcOrd="0" destOrd="0" presId="urn:microsoft.com/office/officeart/2008/layout/RadialCluster"/>
    <dgm:cxn modelId="{8C49C9FF-6BC7-4C51-8021-8062CEC64CE8}" type="presParOf" srcId="{C05CEE26-C6FC-4B24-8DF7-B0529FE28255}" destId="{E28640FC-6D5A-4896-BE09-899107104044}" srcOrd="1" destOrd="0" presId="urn:microsoft.com/office/officeart/2008/layout/RadialCluster"/>
    <dgm:cxn modelId="{AD4E8161-A440-4CE0-94E4-E94C93900C4E}" type="presParOf" srcId="{C05CEE26-C6FC-4B24-8DF7-B0529FE28255}" destId="{762BD743-2D6B-4E14-9A2F-57920A71F808}" srcOrd="2" destOrd="0" presId="urn:microsoft.com/office/officeart/2008/layout/RadialCluster"/>
    <dgm:cxn modelId="{179D593A-5EBA-471E-A485-47B084F6A642}" type="presParOf" srcId="{C05CEE26-C6FC-4B24-8DF7-B0529FE28255}" destId="{33FEF7E7-D1C4-4A7E-94EC-40EE436F0771}" srcOrd="3" destOrd="0" presId="urn:microsoft.com/office/officeart/2008/layout/RadialCluster"/>
    <dgm:cxn modelId="{892929B4-407C-49B0-BF0A-238664540550}" type="presParOf" srcId="{C05CEE26-C6FC-4B24-8DF7-B0529FE28255}" destId="{474282E0-F4A3-468B-83C3-7E4266B38A93}" srcOrd="4" destOrd="0" presId="urn:microsoft.com/office/officeart/2008/layout/RadialCluster"/>
    <dgm:cxn modelId="{20676228-1669-4421-B8B8-5065A25BD3D4}" type="presParOf" srcId="{C05CEE26-C6FC-4B24-8DF7-B0529FE28255}" destId="{951E9821-490A-4E40-8752-96A1BBEBC6D2}" srcOrd="5" destOrd="0" presId="urn:microsoft.com/office/officeart/2008/layout/RadialCluster"/>
    <dgm:cxn modelId="{C940CE9A-312E-4B68-995B-2629FEE3DCAB}" type="presParOf" srcId="{C05CEE26-C6FC-4B24-8DF7-B0529FE28255}" destId="{D363370D-A702-46EF-9F95-01BD29B4FEDE}" srcOrd="6" destOrd="0" presId="urn:microsoft.com/office/officeart/2008/layout/RadialCluster"/>
    <dgm:cxn modelId="{87F5AF23-195C-40C1-A6B6-667BC5CD865B}" type="presParOf" srcId="{C05CEE26-C6FC-4B24-8DF7-B0529FE28255}" destId="{3C0C00DA-D3B5-454D-BC66-813A76E21209}" srcOrd="7" destOrd="0" presId="urn:microsoft.com/office/officeart/2008/layout/RadialCluster"/>
    <dgm:cxn modelId="{5E278D88-6435-44A3-A274-B18D47BF7694}" type="presParOf" srcId="{C05CEE26-C6FC-4B24-8DF7-B0529FE28255}" destId="{97FE8280-EEF4-4E6D-B8AE-4B33DD06EDC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C0A09-F5FD-4406-8BA4-4A06E1EDBA59}" type="doc">
      <dgm:prSet loTypeId="urn:microsoft.com/office/officeart/2009/layout/CircleArrowProcess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CED9EA52-C24B-4CC5-BD67-E65446D13658}">
      <dgm:prSet phldrT="[Text]"/>
      <dgm:spPr/>
      <dgm:t>
        <a:bodyPr/>
        <a:lstStyle/>
        <a:p>
          <a:r>
            <a:rPr lang="en-US" b="1" dirty="0" err="1" smtClean="0"/>
            <a:t>situasi</a:t>
          </a:r>
          <a:endParaRPr lang="id-ID" b="1" dirty="0"/>
        </a:p>
      </dgm:t>
    </dgm:pt>
    <dgm:pt modelId="{267DCF76-1D73-4195-8301-1CC0435742E5}" type="parTrans" cxnId="{A861BFD1-539A-4C9F-A88B-AF05839E969F}">
      <dgm:prSet/>
      <dgm:spPr/>
      <dgm:t>
        <a:bodyPr/>
        <a:lstStyle/>
        <a:p>
          <a:endParaRPr lang="id-ID"/>
        </a:p>
      </dgm:t>
    </dgm:pt>
    <dgm:pt modelId="{31244209-CF78-4EE6-9FED-F481819AF0C4}" type="sibTrans" cxnId="{A861BFD1-539A-4C9F-A88B-AF05839E969F}">
      <dgm:prSet/>
      <dgm:spPr/>
      <dgm:t>
        <a:bodyPr/>
        <a:lstStyle/>
        <a:p>
          <a:endParaRPr lang="id-ID"/>
        </a:p>
      </dgm:t>
    </dgm:pt>
    <dgm:pt modelId="{DF51C995-1F52-48F3-A5FC-C03C217545F0}" type="pres">
      <dgm:prSet presAssocID="{C6AC0A09-F5FD-4406-8BA4-4A06E1EDBA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AFAB04-BCDC-4F19-B7CB-56094BB3D18F}" type="pres">
      <dgm:prSet presAssocID="{CED9EA52-C24B-4CC5-BD67-E65446D13658}" presName="Accent1" presStyleCnt="0"/>
      <dgm:spPr/>
    </dgm:pt>
    <dgm:pt modelId="{916A2125-F0BE-4B52-8467-AED3E3C357B6}" type="pres">
      <dgm:prSet presAssocID="{CED9EA52-C24B-4CC5-BD67-E65446D13658}" presName="Accent" presStyleLbl="node1" presStyleIdx="0" presStyleCnt="1" custLinFactNeighborX="-6480" custLinFactNeighborY="591"/>
      <dgm:spPr/>
    </dgm:pt>
    <dgm:pt modelId="{2E866D51-1EBF-4AD0-8B94-F49E7F72CE09}" type="pres">
      <dgm:prSet presAssocID="{CED9EA52-C24B-4CC5-BD67-E65446D13658}" presName="Parent1" presStyleLbl="revTx" presStyleIdx="0" presStyleCnt="1" custLinFactNeighborX="-9014" custLinFactNeighborY="7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02AA5E-096A-46A1-88FF-9E7ACB37D3AB}" type="presOf" srcId="{CED9EA52-C24B-4CC5-BD67-E65446D13658}" destId="{2E866D51-1EBF-4AD0-8B94-F49E7F72CE09}" srcOrd="0" destOrd="0" presId="urn:microsoft.com/office/officeart/2009/layout/CircleArrowProcess"/>
    <dgm:cxn modelId="{FA96A1B6-1953-4590-9E5F-799E38382BC3}" type="presOf" srcId="{C6AC0A09-F5FD-4406-8BA4-4A06E1EDBA59}" destId="{DF51C995-1F52-48F3-A5FC-C03C217545F0}" srcOrd="0" destOrd="0" presId="urn:microsoft.com/office/officeart/2009/layout/CircleArrowProcess"/>
    <dgm:cxn modelId="{A861BFD1-539A-4C9F-A88B-AF05839E969F}" srcId="{C6AC0A09-F5FD-4406-8BA4-4A06E1EDBA59}" destId="{CED9EA52-C24B-4CC5-BD67-E65446D13658}" srcOrd="0" destOrd="0" parTransId="{267DCF76-1D73-4195-8301-1CC0435742E5}" sibTransId="{31244209-CF78-4EE6-9FED-F481819AF0C4}"/>
    <dgm:cxn modelId="{42501EF9-29D0-4DA4-AFA8-C519B71E0BF3}" type="presParOf" srcId="{DF51C995-1F52-48F3-A5FC-C03C217545F0}" destId="{E0AFAB04-BCDC-4F19-B7CB-56094BB3D18F}" srcOrd="0" destOrd="0" presId="urn:microsoft.com/office/officeart/2009/layout/CircleArrowProcess"/>
    <dgm:cxn modelId="{B68C9D1A-BF5C-47B2-83A6-A5D8A3099DBC}" type="presParOf" srcId="{E0AFAB04-BCDC-4F19-B7CB-56094BB3D18F}" destId="{916A2125-F0BE-4B52-8467-AED3E3C357B6}" srcOrd="0" destOrd="0" presId="urn:microsoft.com/office/officeart/2009/layout/CircleArrowProcess"/>
    <dgm:cxn modelId="{1F5E0F32-3EA2-41EA-AEF9-F0C61D9045D9}" type="presParOf" srcId="{DF51C995-1F52-48F3-A5FC-C03C217545F0}" destId="{2E866D51-1EBF-4AD0-8B94-F49E7F72CE0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C0A09-F5FD-4406-8BA4-4A06E1EDBA59}" type="doc">
      <dgm:prSet loTypeId="urn:microsoft.com/office/officeart/2009/layout/CircleArrowProcess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CED9EA52-C24B-4CC5-BD67-E65446D13658}">
      <dgm:prSet phldrT="[Text]"/>
      <dgm:spPr/>
      <dgm:t>
        <a:bodyPr/>
        <a:lstStyle/>
        <a:p>
          <a:r>
            <a:rPr lang="en-US" b="1" dirty="0" err="1" smtClean="0"/>
            <a:t>situasi</a:t>
          </a:r>
          <a:endParaRPr lang="id-ID" b="1" dirty="0"/>
        </a:p>
      </dgm:t>
    </dgm:pt>
    <dgm:pt modelId="{267DCF76-1D73-4195-8301-1CC0435742E5}" type="parTrans" cxnId="{A861BFD1-539A-4C9F-A88B-AF05839E969F}">
      <dgm:prSet/>
      <dgm:spPr/>
      <dgm:t>
        <a:bodyPr/>
        <a:lstStyle/>
        <a:p>
          <a:endParaRPr lang="id-ID"/>
        </a:p>
      </dgm:t>
    </dgm:pt>
    <dgm:pt modelId="{31244209-CF78-4EE6-9FED-F481819AF0C4}" type="sibTrans" cxnId="{A861BFD1-539A-4C9F-A88B-AF05839E969F}">
      <dgm:prSet/>
      <dgm:spPr/>
      <dgm:t>
        <a:bodyPr/>
        <a:lstStyle/>
        <a:p>
          <a:endParaRPr lang="id-ID"/>
        </a:p>
      </dgm:t>
    </dgm:pt>
    <dgm:pt modelId="{DF51C995-1F52-48F3-A5FC-C03C217545F0}" type="pres">
      <dgm:prSet presAssocID="{C6AC0A09-F5FD-4406-8BA4-4A06E1EDBA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AFAB04-BCDC-4F19-B7CB-56094BB3D18F}" type="pres">
      <dgm:prSet presAssocID="{CED9EA52-C24B-4CC5-BD67-E65446D13658}" presName="Accent1" presStyleCnt="0"/>
      <dgm:spPr/>
    </dgm:pt>
    <dgm:pt modelId="{916A2125-F0BE-4B52-8467-AED3E3C357B6}" type="pres">
      <dgm:prSet presAssocID="{CED9EA52-C24B-4CC5-BD67-E65446D13658}" presName="Accent" presStyleLbl="node1" presStyleIdx="0" presStyleCnt="1" custLinFactNeighborX="-6480" custLinFactNeighborY="591"/>
      <dgm:spPr/>
    </dgm:pt>
    <dgm:pt modelId="{2E866D51-1EBF-4AD0-8B94-F49E7F72CE09}" type="pres">
      <dgm:prSet presAssocID="{CED9EA52-C24B-4CC5-BD67-E65446D13658}" presName="Parent1" presStyleLbl="revTx" presStyleIdx="0" presStyleCnt="1" custLinFactNeighborX="-9014" custLinFactNeighborY="7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CF8BAA-F6F2-4817-9853-80D45CAA59BB}" type="presOf" srcId="{CED9EA52-C24B-4CC5-BD67-E65446D13658}" destId="{2E866D51-1EBF-4AD0-8B94-F49E7F72CE09}" srcOrd="0" destOrd="0" presId="urn:microsoft.com/office/officeart/2009/layout/CircleArrowProcess"/>
    <dgm:cxn modelId="{A861BFD1-539A-4C9F-A88B-AF05839E969F}" srcId="{C6AC0A09-F5FD-4406-8BA4-4A06E1EDBA59}" destId="{CED9EA52-C24B-4CC5-BD67-E65446D13658}" srcOrd="0" destOrd="0" parTransId="{267DCF76-1D73-4195-8301-1CC0435742E5}" sibTransId="{31244209-CF78-4EE6-9FED-F481819AF0C4}"/>
    <dgm:cxn modelId="{1F0A6869-45D8-45D0-B1C3-82A8424E6C9F}" type="presOf" srcId="{C6AC0A09-F5FD-4406-8BA4-4A06E1EDBA59}" destId="{DF51C995-1F52-48F3-A5FC-C03C217545F0}" srcOrd="0" destOrd="0" presId="urn:microsoft.com/office/officeart/2009/layout/CircleArrowProcess"/>
    <dgm:cxn modelId="{5583FA31-B1E0-4C8C-B2DF-D89C04B0154E}" type="presParOf" srcId="{DF51C995-1F52-48F3-A5FC-C03C217545F0}" destId="{E0AFAB04-BCDC-4F19-B7CB-56094BB3D18F}" srcOrd="0" destOrd="0" presId="urn:microsoft.com/office/officeart/2009/layout/CircleArrowProcess"/>
    <dgm:cxn modelId="{E1CA4844-CE46-49A8-A496-6645A9794437}" type="presParOf" srcId="{E0AFAB04-BCDC-4F19-B7CB-56094BB3D18F}" destId="{916A2125-F0BE-4B52-8467-AED3E3C357B6}" srcOrd="0" destOrd="0" presId="urn:microsoft.com/office/officeart/2009/layout/CircleArrowProcess"/>
    <dgm:cxn modelId="{90752821-8EAD-4CC0-B05B-0C39CC835207}" type="presParOf" srcId="{DF51C995-1F52-48F3-A5FC-C03C217545F0}" destId="{2E866D51-1EBF-4AD0-8B94-F49E7F72CE0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C0A09-F5FD-4406-8BA4-4A06E1EDBA59}" type="doc">
      <dgm:prSet loTypeId="urn:microsoft.com/office/officeart/2009/layout/CircleArrowProcess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CED9EA52-C24B-4CC5-BD67-E65446D13658}">
      <dgm:prSet phldrT="[Text]"/>
      <dgm:spPr/>
      <dgm:t>
        <a:bodyPr/>
        <a:lstStyle/>
        <a:p>
          <a:r>
            <a:rPr lang="en-US" b="1" dirty="0" err="1" smtClean="0"/>
            <a:t>situasi</a:t>
          </a:r>
          <a:endParaRPr lang="id-ID" b="1" dirty="0"/>
        </a:p>
      </dgm:t>
    </dgm:pt>
    <dgm:pt modelId="{267DCF76-1D73-4195-8301-1CC0435742E5}" type="parTrans" cxnId="{A861BFD1-539A-4C9F-A88B-AF05839E969F}">
      <dgm:prSet/>
      <dgm:spPr/>
      <dgm:t>
        <a:bodyPr/>
        <a:lstStyle/>
        <a:p>
          <a:endParaRPr lang="id-ID"/>
        </a:p>
      </dgm:t>
    </dgm:pt>
    <dgm:pt modelId="{31244209-CF78-4EE6-9FED-F481819AF0C4}" type="sibTrans" cxnId="{A861BFD1-539A-4C9F-A88B-AF05839E969F}">
      <dgm:prSet/>
      <dgm:spPr/>
      <dgm:t>
        <a:bodyPr/>
        <a:lstStyle/>
        <a:p>
          <a:endParaRPr lang="id-ID"/>
        </a:p>
      </dgm:t>
    </dgm:pt>
    <dgm:pt modelId="{DF51C995-1F52-48F3-A5FC-C03C217545F0}" type="pres">
      <dgm:prSet presAssocID="{C6AC0A09-F5FD-4406-8BA4-4A06E1EDBA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AFAB04-BCDC-4F19-B7CB-56094BB3D18F}" type="pres">
      <dgm:prSet presAssocID="{CED9EA52-C24B-4CC5-BD67-E65446D13658}" presName="Accent1" presStyleCnt="0"/>
      <dgm:spPr/>
    </dgm:pt>
    <dgm:pt modelId="{916A2125-F0BE-4B52-8467-AED3E3C357B6}" type="pres">
      <dgm:prSet presAssocID="{CED9EA52-C24B-4CC5-BD67-E65446D13658}" presName="Accent" presStyleLbl="node1" presStyleIdx="0" presStyleCnt="1" custLinFactNeighborX="-6480" custLinFactNeighborY="591"/>
      <dgm:spPr/>
    </dgm:pt>
    <dgm:pt modelId="{2E866D51-1EBF-4AD0-8B94-F49E7F72CE09}" type="pres">
      <dgm:prSet presAssocID="{CED9EA52-C24B-4CC5-BD67-E65446D13658}" presName="Parent1" presStyleLbl="revTx" presStyleIdx="0" presStyleCnt="1" custLinFactNeighborX="-9014" custLinFactNeighborY="7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61BFD1-539A-4C9F-A88B-AF05839E969F}" srcId="{C6AC0A09-F5FD-4406-8BA4-4A06E1EDBA59}" destId="{CED9EA52-C24B-4CC5-BD67-E65446D13658}" srcOrd="0" destOrd="0" parTransId="{267DCF76-1D73-4195-8301-1CC0435742E5}" sibTransId="{31244209-CF78-4EE6-9FED-F481819AF0C4}"/>
    <dgm:cxn modelId="{B22055F9-80AA-4783-9081-6F86D48A83F3}" type="presOf" srcId="{CED9EA52-C24B-4CC5-BD67-E65446D13658}" destId="{2E866D51-1EBF-4AD0-8B94-F49E7F72CE09}" srcOrd="0" destOrd="0" presId="urn:microsoft.com/office/officeart/2009/layout/CircleArrowProcess"/>
    <dgm:cxn modelId="{8D3E8833-ABA1-49B6-9115-E5D107B60A81}" type="presOf" srcId="{C6AC0A09-F5FD-4406-8BA4-4A06E1EDBA59}" destId="{DF51C995-1F52-48F3-A5FC-C03C217545F0}" srcOrd="0" destOrd="0" presId="urn:microsoft.com/office/officeart/2009/layout/CircleArrowProcess"/>
    <dgm:cxn modelId="{29E73DF3-1A92-47AC-875D-5EBCAE7CFE1D}" type="presParOf" srcId="{DF51C995-1F52-48F3-A5FC-C03C217545F0}" destId="{E0AFAB04-BCDC-4F19-B7CB-56094BB3D18F}" srcOrd="0" destOrd="0" presId="urn:microsoft.com/office/officeart/2009/layout/CircleArrowProcess"/>
    <dgm:cxn modelId="{0F2CF1FE-AC33-4092-8702-62B9E2D1AA31}" type="presParOf" srcId="{E0AFAB04-BCDC-4F19-B7CB-56094BB3D18F}" destId="{916A2125-F0BE-4B52-8467-AED3E3C357B6}" srcOrd="0" destOrd="0" presId="urn:microsoft.com/office/officeart/2009/layout/CircleArrowProcess"/>
    <dgm:cxn modelId="{A7FA6273-55F7-48F9-9CD2-7A6BD264397C}" type="presParOf" srcId="{DF51C995-1F52-48F3-A5FC-C03C217545F0}" destId="{2E866D51-1EBF-4AD0-8B94-F49E7F72CE0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D01387-CF82-475B-B1CE-EF8921B5D67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870AB-0270-4A09-823F-376CF0086A22}">
      <dgm:prSet phldrT="[Text]"/>
      <dgm:spPr/>
      <dgm:t>
        <a:bodyPr/>
        <a:lstStyle/>
        <a:p>
          <a:r>
            <a:rPr lang="en-US" dirty="0" smtClean="0"/>
            <a:t>KA</a:t>
          </a:r>
          <a:endParaRPr lang="en-US" dirty="0"/>
        </a:p>
      </dgm:t>
    </dgm:pt>
    <dgm:pt modelId="{BF9D4CE3-EBA9-44AD-AFE2-BE44EB791A40}" type="parTrans" cxnId="{EBEE58DF-9636-43A2-BCC7-A9BE6F355C4B}">
      <dgm:prSet/>
      <dgm:spPr/>
      <dgm:t>
        <a:bodyPr/>
        <a:lstStyle/>
        <a:p>
          <a:endParaRPr lang="en-US"/>
        </a:p>
      </dgm:t>
    </dgm:pt>
    <dgm:pt modelId="{B3AF90C1-C506-420E-9583-D62703EB2D3B}" type="sibTrans" cxnId="{EBEE58DF-9636-43A2-BCC7-A9BE6F355C4B}">
      <dgm:prSet/>
      <dgm:spPr/>
      <dgm:t>
        <a:bodyPr/>
        <a:lstStyle/>
        <a:p>
          <a:endParaRPr lang="en-US"/>
        </a:p>
      </dgm:t>
    </dgm:pt>
    <dgm:pt modelId="{18DF5A26-9606-4828-BCB2-0B4C45F66729}">
      <dgm:prSet phldrT="[Text]" custT="1"/>
      <dgm:spPr/>
      <dgm:t>
        <a:bodyPr/>
        <a:lstStyle/>
        <a:p>
          <a:r>
            <a:rPr lang="en-US" sz="2400" b="1" dirty="0" err="1" smtClean="0"/>
            <a:t>Politis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A05047A6-EAC8-4766-A830-C8FCE807AA8E}" type="parTrans" cxnId="{69F9FEDF-365C-4628-94E1-BED3DA49A2F3}">
      <dgm:prSet/>
      <dgm:spPr/>
      <dgm:t>
        <a:bodyPr/>
        <a:lstStyle/>
        <a:p>
          <a:endParaRPr lang="en-US"/>
        </a:p>
      </dgm:t>
    </dgm:pt>
    <dgm:pt modelId="{6AB3603C-1509-473F-8166-D52FAC3F652D}" type="sibTrans" cxnId="{69F9FEDF-365C-4628-94E1-BED3DA49A2F3}">
      <dgm:prSet/>
      <dgm:spPr/>
      <dgm:t>
        <a:bodyPr/>
        <a:lstStyle/>
        <a:p>
          <a:endParaRPr lang="en-US"/>
        </a:p>
      </dgm:t>
    </dgm:pt>
    <dgm:pt modelId="{FEBCB4A1-B7A3-47FD-B8FD-9B730D69D34B}">
      <dgm:prSet phldrT="[Text]" custT="1"/>
      <dgm:spPr/>
      <dgm:t>
        <a:bodyPr/>
        <a:lstStyle/>
        <a:p>
          <a:r>
            <a:rPr lang="en-US" sz="2400" b="1" dirty="0" err="1" smtClean="0"/>
            <a:t>Apokaliptis</a:t>
          </a:r>
          <a:endParaRPr lang="en-US" sz="2400" b="1" dirty="0"/>
        </a:p>
      </dgm:t>
    </dgm:pt>
    <dgm:pt modelId="{EA6BCCF6-6248-4D01-AE65-8CC0CDC94A96}" type="parTrans" cxnId="{29D02BBB-AB18-48E0-A9DC-6D2B326BED1D}">
      <dgm:prSet/>
      <dgm:spPr/>
      <dgm:t>
        <a:bodyPr/>
        <a:lstStyle/>
        <a:p>
          <a:endParaRPr lang="en-US"/>
        </a:p>
      </dgm:t>
    </dgm:pt>
    <dgm:pt modelId="{D475E5B5-5A09-40EC-A01E-2B241A97E5BF}" type="sibTrans" cxnId="{29D02BBB-AB18-48E0-A9DC-6D2B326BED1D}">
      <dgm:prSet/>
      <dgm:spPr/>
      <dgm:t>
        <a:bodyPr/>
        <a:lstStyle/>
        <a:p>
          <a:endParaRPr lang="en-US"/>
        </a:p>
      </dgm:t>
    </dgm:pt>
    <dgm:pt modelId="{F986983D-E302-4C2A-85F0-70CB005A28C9}">
      <dgm:prSet phldrT="[Text]" custT="1"/>
      <dgm:spPr/>
      <dgm:t>
        <a:bodyPr/>
        <a:lstStyle/>
        <a:p>
          <a:r>
            <a:rPr lang="en-US" sz="2400" b="1" dirty="0" err="1" smtClean="0"/>
            <a:t>Yuridis</a:t>
          </a:r>
          <a:r>
            <a:rPr lang="en-US" sz="2400" b="1" dirty="0" smtClean="0"/>
            <a:t> - </a:t>
          </a:r>
          <a:r>
            <a:rPr lang="en-US" sz="2400" b="1" dirty="0" err="1" smtClean="0"/>
            <a:t>Religius</a:t>
          </a:r>
          <a:endParaRPr lang="en-US" sz="2400" b="1" dirty="0"/>
        </a:p>
      </dgm:t>
    </dgm:pt>
    <dgm:pt modelId="{EDE61F3C-3462-4329-9D2D-AFA1EDF67E6D}" type="parTrans" cxnId="{1CBC1800-36E3-4448-96B4-908E8966979B}">
      <dgm:prSet/>
      <dgm:spPr/>
      <dgm:t>
        <a:bodyPr/>
        <a:lstStyle/>
        <a:p>
          <a:endParaRPr lang="en-US"/>
        </a:p>
      </dgm:t>
    </dgm:pt>
    <dgm:pt modelId="{6CEBEBCE-5DD7-457D-9337-01AF846D9CBA}" type="sibTrans" cxnId="{1CBC1800-36E3-4448-96B4-908E8966979B}">
      <dgm:prSet/>
      <dgm:spPr/>
      <dgm:t>
        <a:bodyPr/>
        <a:lstStyle/>
        <a:p>
          <a:endParaRPr lang="en-US"/>
        </a:p>
      </dgm:t>
    </dgm:pt>
    <dgm:pt modelId="{7237D53D-27DF-4C04-A30A-E27803E3E646}" type="pres">
      <dgm:prSet presAssocID="{6FD01387-CF82-475B-B1CE-EF8921B5D6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C1297-FAD3-4953-B141-EE67D7F7C6C0}" type="pres">
      <dgm:prSet presAssocID="{B1B870AB-0270-4A09-823F-376CF0086A22}" presName="centerShape" presStyleLbl="node0" presStyleIdx="0" presStyleCnt="1" custScaleX="61742" custScaleY="46439" custLinFactNeighborX="703" custLinFactNeighborY="-8727"/>
      <dgm:spPr/>
      <dgm:t>
        <a:bodyPr/>
        <a:lstStyle/>
        <a:p>
          <a:endParaRPr lang="en-US"/>
        </a:p>
      </dgm:t>
    </dgm:pt>
    <dgm:pt modelId="{4A1C4BAE-ADA7-4BFD-A79C-611D423B3716}" type="pres">
      <dgm:prSet presAssocID="{18DF5A26-9606-4828-BCB2-0B4C45F667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F30B9-2FBB-4F5D-B5BC-3359B71A8C3B}" type="pres">
      <dgm:prSet presAssocID="{18DF5A26-9606-4828-BCB2-0B4C45F66729}" presName="dummy" presStyleCnt="0"/>
      <dgm:spPr/>
    </dgm:pt>
    <dgm:pt modelId="{899EE8E1-9E1A-4868-ADA1-1FE61E40E648}" type="pres">
      <dgm:prSet presAssocID="{6AB3603C-1509-473F-8166-D52FAC3F65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C44E9CF-A3F2-48E7-BCF8-13865E688AE3}" type="pres">
      <dgm:prSet presAssocID="{FEBCB4A1-B7A3-47FD-B8FD-9B730D69D34B}" presName="node" presStyleLbl="node1" presStyleIdx="1" presStyleCnt="3" custScaleX="185621" custScaleY="63216" custRadScaleRad="105672" custRadScaleInc="-94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5DCF-4604-4B34-973A-E8E5D782DE86}" type="pres">
      <dgm:prSet presAssocID="{FEBCB4A1-B7A3-47FD-B8FD-9B730D69D34B}" presName="dummy" presStyleCnt="0"/>
      <dgm:spPr/>
    </dgm:pt>
    <dgm:pt modelId="{037A076E-0EA9-4463-A8FD-F3F596B7C0A0}" type="pres">
      <dgm:prSet presAssocID="{D475E5B5-5A09-40EC-A01E-2B241A97E5BF}" presName="sibTrans" presStyleLbl="sibTrans2D1" presStyleIdx="1" presStyleCnt="3" custScaleX="98564" custScaleY="87711"/>
      <dgm:spPr/>
      <dgm:t>
        <a:bodyPr/>
        <a:lstStyle/>
        <a:p>
          <a:endParaRPr lang="en-US"/>
        </a:p>
      </dgm:t>
    </dgm:pt>
    <dgm:pt modelId="{5B6B779F-2739-4D33-A437-8C231D6541ED}" type="pres">
      <dgm:prSet presAssocID="{F986983D-E302-4C2A-85F0-70CB005A28C9}" presName="node" presStyleLbl="node1" presStyleIdx="2" presStyleCnt="3" custScaleX="141125" custScaleY="74952" custRadScaleRad="99413" custRadScaleInc="93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E644-A1E5-4942-A4AB-CA26B2D0CC95}" type="pres">
      <dgm:prSet presAssocID="{F986983D-E302-4C2A-85F0-70CB005A28C9}" presName="dummy" presStyleCnt="0"/>
      <dgm:spPr/>
    </dgm:pt>
    <dgm:pt modelId="{04430CC3-10DE-4405-9F38-91012C3A0F90}" type="pres">
      <dgm:prSet presAssocID="{6CEBEBCE-5DD7-457D-9337-01AF846D9C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F9514C-BB5C-486C-8F83-7CEB8DC7A731}" type="presOf" srcId="{6CEBEBCE-5DD7-457D-9337-01AF846D9CBA}" destId="{04430CC3-10DE-4405-9F38-91012C3A0F90}" srcOrd="0" destOrd="0" presId="urn:microsoft.com/office/officeart/2005/8/layout/radial6"/>
    <dgm:cxn modelId="{69F9FEDF-365C-4628-94E1-BED3DA49A2F3}" srcId="{B1B870AB-0270-4A09-823F-376CF0086A22}" destId="{18DF5A26-9606-4828-BCB2-0B4C45F66729}" srcOrd="0" destOrd="0" parTransId="{A05047A6-EAC8-4766-A830-C8FCE807AA8E}" sibTransId="{6AB3603C-1509-473F-8166-D52FAC3F652D}"/>
    <dgm:cxn modelId="{9C61D278-C20B-41A9-86E7-E1B2FF6B9772}" type="presOf" srcId="{6FD01387-CF82-475B-B1CE-EF8921B5D67A}" destId="{7237D53D-27DF-4C04-A30A-E27803E3E646}" srcOrd="0" destOrd="0" presId="urn:microsoft.com/office/officeart/2005/8/layout/radial6"/>
    <dgm:cxn modelId="{29D02BBB-AB18-48E0-A9DC-6D2B326BED1D}" srcId="{B1B870AB-0270-4A09-823F-376CF0086A22}" destId="{FEBCB4A1-B7A3-47FD-B8FD-9B730D69D34B}" srcOrd="1" destOrd="0" parTransId="{EA6BCCF6-6248-4D01-AE65-8CC0CDC94A96}" sibTransId="{D475E5B5-5A09-40EC-A01E-2B241A97E5BF}"/>
    <dgm:cxn modelId="{1CBC1800-36E3-4448-96B4-908E8966979B}" srcId="{B1B870AB-0270-4A09-823F-376CF0086A22}" destId="{F986983D-E302-4C2A-85F0-70CB005A28C9}" srcOrd="2" destOrd="0" parTransId="{EDE61F3C-3462-4329-9D2D-AFA1EDF67E6D}" sibTransId="{6CEBEBCE-5DD7-457D-9337-01AF846D9CBA}"/>
    <dgm:cxn modelId="{C492104D-E12B-41E1-8EA8-D779233484E4}" type="presOf" srcId="{B1B870AB-0270-4A09-823F-376CF0086A22}" destId="{E9FC1297-FAD3-4953-B141-EE67D7F7C6C0}" srcOrd="0" destOrd="0" presId="urn:microsoft.com/office/officeart/2005/8/layout/radial6"/>
    <dgm:cxn modelId="{9B9CB50B-5F18-4D09-84EA-71311FD018C7}" type="presOf" srcId="{18DF5A26-9606-4828-BCB2-0B4C45F66729}" destId="{4A1C4BAE-ADA7-4BFD-A79C-611D423B3716}" srcOrd="0" destOrd="0" presId="urn:microsoft.com/office/officeart/2005/8/layout/radial6"/>
    <dgm:cxn modelId="{EBEE58DF-9636-43A2-BCC7-A9BE6F355C4B}" srcId="{6FD01387-CF82-475B-B1CE-EF8921B5D67A}" destId="{B1B870AB-0270-4A09-823F-376CF0086A22}" srcOrd="0" destOrd="0" parTransId="{BF9D4CE3-EBA9-44AD-AFE2-BE44EB791A40}" sibTransId="{B3AF90C1-C506-420E-9583-D62703EB2D3B}"/>
    <dgm:cxn modelId="{8AE53467-0FBA-47C1-8482-57B28D3758B2}" type="presOf" srcId="{D475E5B5-5A09-40EC-A01E-2B241A97E5BF}" destId="{037A076E-0EA9-4463-A8FD-F3F596B7C0A0}" srcOrd="0" destOrd="0" presId="urn:microsoft.com/office/officeart/2005/8/layout/radial6"/>
    <dgm:cxn modelId="{FE469B19-DB6E-4712-85F4-567CD08D714B}" type="presOf" srcId="{FEBCB4A1-B7A3-47FD-B8FD-9B730D69D34B}" destId="{0C44E9CF-A3F2-48E7-BCF8-13865E688AE3}" srcOrd="0" destOrd="0" presId="urn:microsoft.com/office/officeart/2005/8/layout/radial6"/>
    <dgm:cxn modelId="{08955FFD-A9BC-4BD0-A4A2-55038991CCEB}" type="presOf" srcId="{6AB3603C-1509-473F-8166-D52FAC3F652D}" destId="{899EE8E1-9E1A-4868-ADA1-1FE61E40E648}" srcOrd="0" destOrd="0" presId="urn:microsoft.com/office/officeart/2005/8/layout/radial6"/>
    <dgm:cxn modelId="{0424B370-2271-4E37-8AC1-9C3EF80E462D}" type="presOf" srcId="{F986983D-E302-4C2A-85F0-70CB005A28C9}" destId="{5B6B779F-2739-4D33-A437-8C231D6541ED}" srcOrd="0" destOrd="0" presId="urn:microsoft.com/office/officeart/2005/8/layout/radial6"/>
    <dgm:cxn modelId="{0A932ED9-A588-409B-9670-4C099712F9AD}" type="presParOf" srcId="{7237D53D-27DF-4C04-A30A-E27803E3E646}" destId="{E9FC1297-FAD3-4953-B141-EE67D7F7C6C0}" srcOrd="0" destOrd="0" presId="urn:microsoft.com/office/officeart/2005/8/layout/radial6"/>
    <dgm:cxn modelId="{E328C99F-6083-4024-93BB-A715E295B856}" type="presParOf" srcId="{7237D53D-27DF-4C04-A30A-E27803E3E646}" destId="{4A1C4BAE-ADA7-4BFD-A79C-611D423B3716}" srcOrd="1" destOrd="0" presId="urn:microsoft.com/office/officeart/2005/8/layout/radial6"/>
    <dgm:cxn modelId="{F40B0388-F988-4BB7-92DA-5AA29899BC29}" type="presParOf" srcId="{7237D53D-27DF-4C04-A30A-E27803E3E646}" destId="{1C2F30B9-2FBB-4F5D-B5BC-3359B71A8C3B}" srcOrd="2" destOrd="0" presId="urn:microsoft.com/office/officeart/2005/8/layout/radial6"/>
    <dgm:cxn modelId="{EBE3F929-7707-4619-B0B1-CFA3E17403EC}" type="presParOf" srcId="{7237D53D-27DF-4C04-A30A-E27803E3E646}" destId="{899EE8E1-9E1A-4868-ADA1-1FE61E40E648}" srcOrd="3" destOrd="0" presId="urn:microsoft.com/office/officeart/2005/8/layout/radial6"/>
    <dgm:cxn modelId="{CF3E1E5A-3308-4A7E-8A0F-B46421991DE0}" type="presParOf" srcId="{7237D53D-27DF-4C04-A30A-E27803E3E646}" destId="{0C44E9CF-A3F2-48E7-BCF8-13865E688AE3}" srcOrd="4" destOrd="0" presId="urn:microsoft.com/office/officeart/2005/8/layout/radial6"/>
    <dgm:cxn modelId="{5B4B2E05-473C-4D43-9765-D78E2C0E888C}" type="presParOf" srcId="{7237D53D-27DF-4C04-A30A-E27803E3E646}" destId="{A25A5DCF-4604-4B34-973A-E8E5D782DE86}" srcOrd="5" destOrd="0" presId="urn:microsoft.com/office/officeart/2005/8/layout/radial6"/>
    <dgm:cxn modelId="{8B9717CD-7A7A-43DE-A06B-0B1726B7EFE8}" type="presParOf" srcId="{7237D53D-27DF-4C04-A30A-E27803E3E646}" destId="{037A076E-0EA9-4463-A8FD-F3F596B7C0A0}" srcOrd="6" destOrd="0" presId="urn:microsoft.com/office/officeart/2005/8/layout/radial6"/>
    <dgm:cxn modelId="{7D197879-1740-43E8-9EBB-B9A622014D13}" type="presParOf" srcId="{7237D53D-27DF-4C04-A30A-E27803E3E646}" destId="{5B6B779F-2739-4D33-A437-8C231D6541ED}" srcOrd="7" destOrd="0" presId="urn:microsoft.com/office/officeart/2005/8/layout/radial6"/>
    <dgm:cxn modelId="{ED505292-26DF-4ECD-A317-C7924D5B8420}" type="presParOf" srcId="{7237D53D-27DF-4C04-A30A-E27803E3E646}" destId="{DE32E644-A1E5-4942-A4AB-CA26B2D0CC95}" srcOrd="8" destOrd="0" presId="urn:microsoft.com/office/officeart/2005/8/layout/radial6"/>
    <dgm:cxn modelId="{B7A8B51E-8658-4648-A676-200106A9A62E}" type="presParOf" srcId="{7237D53D-27DF-4C04-A30A-E27803E3E646}" destId="{04430CC3-10DE-4405-9F38-91012C3A0F9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0CC3-10DE-4405-9F38-91012C3A0F90}">
      <dsp:nvSpPr>
        <dsp:cNvPr id="0" name=""/>
        <dsp:cNvSpPr/>
      </dsp:nvSpPr>
      <dsp:spPr>
        <a:xfrm>
          <a:off x="1572884" y="630093"/>
          <a:ext cx="4209599" cy="4209599"/>
        </a:xfrm>
        <a:prstGeom prst="blockArc">
          <a:avLst>
            <a:gd name="adj1" fmla="val 11235259"/>
            <a:gd name="adj2" fmla="val 1617964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076E-0EA9-4463-A8FD-F3F596B7C0A0}">
      <dsp:nvSpPr>
        <dsp:cNvPr id="0" name=""/>
        <dsp:cNvSpPr/>
      </dsp:nvSpPr>
      <dsp:spPr>
        <a:xfrm>
          <a:off x="1620005" y="583896"/>
          <a:ext cx="4216829" cy="3752509"/>
        </a:xfrm>
        <a:prstGeom prst="blockArc">
          <a:avLst>
            <a:gd name="adj1" fmla="val 21575118"/>
            <a:gd name="adj2" fmla="val 10775118"/>
            <a:gd name="adj3" fmla="val 45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E8E1-9E1A-4868-ADA1-1FE61E40E648}">
      <dsp:nvSpPr>
        <dsp:cNvPr id="0" name=""/>
        <dsp:cNvSpPr/>
      </dsp:nvSpPr>
      <dsp:spPr>
        <a:xfrm>
          <a:off x="1677967" y="626783"/>
          <a:ext cx="4209599" cy="4209599"/>
        </a:xfrm>
        <a:prstGeom prst="blockArc">
          <a:avLst>
            <a:gd name="adj1" fmla="val 16003836"/>
            <a:gd name="adj2" fmla="val 2111927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C1297-FAD3-4953-B141-EE67D7F7C6C0}">
      <dsp:nvSpPr>
        <dsp:cNvPr id="0" name=""/>
        <dsp:cNvSpPr/>
      </dsp:nvSpPr>
      <dsp:spPr>
        <a:xfrm>
          <a:off x="3096131" y="1926081"/>
          <a:ext cx="1196577" cy="90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KA</a:t>
          </a:r>
          <a:endParaRPr lang="en-US" sz="3800" kern="1200" dirty="0"/>
        </a:p>
      </dsp:txBody>
      <dsp:txXfrm>
        <a:off x="3271366" y="2057883"/>
        <a:ext cx="846107" cy="636396"/>
      </dsp:txXfrm>
    </dsp:sp>
    <dsp:sp modelId="{4A1C4BAE-ADA7-4BFD-A79C-611D423B3716}">
      <dsp:nvSpPr>
        <dsp:cNvPr id="0" name=""/>
        <dsp:cNvSpPr/>
      </dsp:nvSpPr>
      <dsp:spPr>
        <a:xfrm>
          <a:off x="2987203" y="658"/>
          <a:ext cx="1356619" cy="1356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Politis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3185875" y="199330"/>
        <a:ext cx="959275" cy="959275"/>
      </dsp:txXfrm>
    </dsp:sp>
    <dsp:sp modelId="{0C44E9CF-A3F2-48E7-BCF8-13865E688AE3}">
      <dsp:nvSpPr>
        <dsp:cNvPr id="0" name=""/>
        <dsp:cNvSpPr/>
      </dsp:nvSpPr>
      <dsp:spPr>
        <a:xfrm>
          <a:off x="4559574" y="2016221"/>
          <a:ext cx="2518170" cy="85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Apokaliptis</a:t>
          </a:r>
          <a:endParaRPr lang="en-US" sz="2400" b="1" kern="1200" dirty="0"/>
        </a:p>
      </dsp:txBody>
      <dsp:txXfrm>
        <a:off x="4928351" y="2141814"/>
        <a:ext cx="1780616" cy="606414"/>
      </dsp:txXfrm>
    </dsp:sp>
    <dsp:sp modelId="{5B6B779F-2739-4D33-A437-8C231D6541ED}">
      <dsp:nvSpPr>
        <dsp:cNvPr id="0" name=""/>
        <dsp:cNvSpPr/>
      </dsp:nvSpPr>
      <dsp:spPr>
        <a:xfrm>
          <a:off x="680915" y="1966873"/>
          <a:ext cx="1914529" cy="101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Yuridis</a:t>
          </a:r>
          <a:r>
            <a:rPr lang="en-US" sz="2400" b="1" kern="1200" dirty="0" smtClean="0"/>
            <a:t> - </a:t>
          </a:r>
          <a:r>
            <a:rPr lang="en-US" sz="2400" b="1" kern="1200" dirty="0" err="1" smtClean="0"/>
            <a:t>Religius</a:t>
          </a:r>
          <a:endParaRPr lang="en-US" sz="2400" b="1" kern="1200" dirty="0"/>
        </a:p>
      </dsp:txBody>
      <dsp:txXfrm>
        <a:off x="961291" y="2115782"/>
        <a:ext cx="1353777" cy="718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E509-1C9F-4AF7-8588-C2993DBBCA26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346D0-D809-449F-B29F-D491B86143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4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43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401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54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5678E4-B2CD-494D-A7ED-C63A22B93E9C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22645B-30C6-4AD4-B8A9-3C05264CFDF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576508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BAB I</a:t>
            </a:r>
            <a:r>
              <a:rPr lang="en-US" b="1" dirty="0" smtClean="0"/>
              <a:t>I 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3645024"/>
            <a:ext cx="3309803" cy="126062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YESUS MEWARTAKAN KERAJAAN ALLAH</a:t>
            </a:r>
            <a:endParaRPr lang="id-ID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2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488950" cy="6138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PAHAM YESUS TENTANG KERAJAAN ALLAH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2" y="2132856"/>
            <a:ext cx="7560840" cy="3508977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menyelamatkan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membebaskan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kejahatan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10:18)</a:t>
            </a:r>
          </a:p>
          <a:p>
            <a:pPr marL="6858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mewartakan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TAPI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menghadirkan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DIRI YESUS KRISTUS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pewartaan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pewartaan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kerahiman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menghukum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melainkan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menyelamatkan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diperuntukkan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beriman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juga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sesudah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(ESKATOLOGIS)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Allah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CATATAN PENTING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772816"/>
            <a:ext cx="7920879" cy="4104456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PB.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Yahudi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meluruskan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dihidupi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PB.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Yahudi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SUDAH ADA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AKAN ADA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sesudah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Ahli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Taurat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KA SUDAH ADA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TAURAT MUSA,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HANYA DIPERUNTUKKAN BAGI YANG PERCAYA TAURAT MUSA.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KA SUDAH ADA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DIRI YESUS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(ESKATOLOGIS) BAGI SIAPA SAJA YANG PERCAYA AKAN ALLAH.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-Nya)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menyelamatkan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membebaskan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kejahatan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7024744" cy="720080"/>
          </a:xfrm>
        </p:spPr>
        <p:txBody>
          <a:bodyPr/>
          <a:lstStyle/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K. ALLAH &amp; K. SURGA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47498"/>
              </p:ext>
            </p:extLst>
          </p:nvPr>
        </p:nvGraphicFramePr>
        <p:xfrm>
          <a:off x="683568" y="2170664"/>
          <a:ext cx="7704856" cy="30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86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KERAJAAN</a:t>
                      </a:r>
                      <a:r>
                        <a:rPr lang="en-US" baseline="0" dirty="0" smtClean="0"/>
                        <a:t> ALLAH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KERAJAAN SURGA</a:t>
                      </a:r>
                      <a:endParaRPr lang="en-US" dirty="0"/>
                    </a:p>
                  </a:txBody>
                  <a:tcPr/>
                </a:tc>
              </a:tr>
              <a:tr h="26715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Injil</a:t>
                      </a:r>
                      <a:r>
                        <a:rPr lang="en-US" dirty="0" smtClean="0"/>
                        <a:t> Markus, Lukas, </a:t>
                      </a:r>
                      <a:r>
                        <a:rPr lang="en-US" dirty="0" err="1" smtClean="0"/>
                        <a:t>Yohanes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Ditujukan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dirty="0" smtClean="0"/>
                        <a:t> orang </a:t>
                      </a:r>
                      <a:r>
                        <a:rPr lang="en-US" dirty="0" err="1" smtClean="0"/>
                        <a:t>Yahudi</a:t>
                      </a:r>
                      <a:r>
                        <a:rPr lang="en-US" dirty="0" smtClean="0"/>
                        <a:t> DIASPORA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Kata “Allah” </a:t>
                      </a:r>
                      <a:r>
                        <a:rPr lang="en-US" dirty="0" err="1" smtClean="0"/>
                        <a:t>perlu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diperdengar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diperkenalkan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lagi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Injil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Matius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Ditujukan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</a:t>
                      </a:r>
                      <a:r>
                        <a:rPr lang="en-US" baseline="0" dirty="0" smtClean="0"/>
                        <a:t> orang </a:t>
                      </a:r>
                      <a:r>
                        <a:rPr lang="en-US" baseline="0" dirty="0" err="1" smtClean="0"/>
                        <a:t>Yahudi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tinggal</a:t>
                      </a:r>
                      <a:r>
                        <a:rPr lang="en-US" baseline="0" dirty="0" smtClean="0"/>
                        <a:t> di Wilayah </a:t>
                      </a:r>
                      <a:r>
                        <a:rPr lang="en-US" baseline="0" dirty="0" err="1" smtClean="0"/>
                        <a:t>Yahudi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Kata “Allah” </a:t>
                      </a:r>
                      <a:r>
                        <a:rPr lang="en-US" baseline="0" dirty="0" err="1" smtClean="0"/>
                        <a:t>sangat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dihormati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boleh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menyebut</a:t>
                      </a:r>
                      <a:r>
                        <a:rPr lang="en-US" baseline="0" dirty="0" smtClean="0"/>
                        <a:t> “Nama Allah” </a:t>
                      </a:r>
                      <a:r>
                        <a:rPr lang="en-US" baseline="0" dirty="0" err="1" smtClean="0"/>
                        <a:t>secara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sembarangan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848872" cy="88932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BUATLAH TABEL TENTANG “PAHAM KERAJAAN ALLAH ” (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24917"/>
              </p:ext>
            </p:extLst>
          </p:nvPr>
        </p:nvGraphicFramePr>
        <p:xfrm>
          <a:off x="611558" y="2734148"/>
          <a:ext cx="7992890" cy="366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663848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PAHAM</a:t>
                      </a:r>
                      <a:r>
                        <a:rPr lang="en-US" baseline="0" dirty="0" smtClean="0"/>
                        <a:t> KERAJAAN ALLAH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PERJANJIAN</a:t>
                      </a:r>
                      <a:r>
                        <a:rPr lang="en-US" baseline="0" dirty="0" smtClean="0"/>
                        <a:t> LAMA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POLITIS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APOKALIPTIS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AHLI TAURAT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YESUS</a:t>
                      </a:r>
                      <a:endParaRPr lang="en-US" dirty="0"/>
                    </a:p>
                  </a:txBody>
                  <a:tcPr anchor="ctr"/>
                </a:tc>
              </a:tr>
              <a:tr h="1421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1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TUJUAN PEMBELAJARAN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716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Allah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Surga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paham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Allah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paham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Allah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25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PERTEMUAN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27473433"/>
              </p:ext>
            </p:extLst>
          </p:nvPr>
        </p:nvGraphicFramePr>
        <p:xfrm>
          <a:off x="507562" y="836712"/>
          <a:ext cx="802487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26439" y="1674889"/>
            <a:ext cx="8640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situasi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5820" y="3060249"/>
            <a:ext cx="164943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600" b="1" dirty="0" smtClean="0">
                <a:solidFill>
                  <a:schemeClr val="bg1">
                    <a:lumMod val="95000"/>
                  </a:schemeClr>
                </a:solidFill>
              </a:rPr>
              <a:t>Paham 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bg1">
                    <a:lumMod val="95000"/>
                  </a:schemeClr>
                </a:solidFill>
              </a:rPr>
              <a:t>masyarakat</a:t>
            </a:r>
            <a:endParaRPr lang="id-ID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Left-Right-Up Arrow 17"/>
          <p:cNvSpPr/>
          <p:nvPr/>
        </p:nvSpPr>
        <p:spPr>
          <a:xfrm rot="16200000">
            <a:off x="5954726" y="1836682"/>
            <a:ext cx="930019" cy="134509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4863666" y="1362358"/>
            <a:ext cx="8640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PL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3088" y="2393530"/>
            <a:ext cx="8640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PB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092280" y="3731033"/>
            <a:ext cx="360040" cy="597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36231" y="4328081"/>
            <a:ext cx="1896209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Yahudi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Israel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 animBg="1"/>
      <p:bldP spid="13" grpId="0" animBg="1"/>
      <p:bldP spid="18" grpId="0" animBg="1"/>
      <p:bldP spid="21" grpId="0" animBg="1"/>
      <p:bldP spid="14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85879"/>
              </p:ext>
            </p:extLst>
          </p:nvPr>
        </p:nvGraphicFramePr>
        <p:xfrm>
          <a:off x="539552" y="764704"/>
          <a:ext cx="799288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954"/>
                <a:gridCol w="282934"/>
              </a:tblGrid>
              <a:tr h="6140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KONSEP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 ALLAH DALAM PERJANJIAN LAMA</a:t>
                      </a:r>
                      <a:endParaRPr lang="id-ID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052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menyapa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berkuasa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berdaulat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adil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Paham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muncul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refleksi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pengalaman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pembuangan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dialami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yaitu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68580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Pembuangan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68580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Ketika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hidup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perbudakan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yakni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masa Raja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Firaun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menyelamatkan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Harun.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Kekuatan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kekuasaan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menghancurkan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kekuasaan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Firaun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20015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mendatangkan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berbagai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Firaun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membiarkan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orang Israel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Mesir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015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membelah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menyebrangi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gurun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015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Air yang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ketika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memukul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tongkatnya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Manna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dibawa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ribuan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udara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menjatuhkannya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orang Israel.</a:t>
                      </a:r>
                      <a:endParaRPr lang="id-ID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93872"/>
              </p:ext>
            </p:extLst>
          </p:nvPr>
        </p:nvGraphicFramePr>
        <p:xfrm>
          <a:off x="539552" y="836712"/>
          <a:ext cx="7992888" cy="4795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954"/>
                <a:gridCol w="282934"/>
              </a:tblGrid>
              <a:tr h="4980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KONSEP</a:t>
                      </a:r>
                      <a:r>
                        <a:rPr lang="en-US" sz="1600" baseline="0" dirty="0" smtClean="0"/>
                        <a:t>  ALLAH DALAM PERJANJIAN LAMA</a:t>
                      </a:r>
                      <a:endParaRPr lang="id-ID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1572">
                <a:tc>
                  <a:txBody>
                    <a:bodyPr/>
                    <a:lstStyle/>
                    <a:p>
                      <a:pPr marL="685800" indent="-457200">
                        <a:buFont typeface="Wingdings" panose="05000000000000000000" pitchFamily="2" charset="2"/>
                        <a:buChar char="v"/>
                      </a:pPr>
                      <a:endParaRPr lang="en-US" sz="1600" baseline="0" dirty="0" smtClean="0"/>
                    </a:p>
                    <a:p>
                      <a:pPr marL="68580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Pembuangan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Babelonia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Ketika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hidup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perbudakan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Babelonia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Allah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peneguhan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harapan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yaitu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Yeremia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Yehezkiel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Yesaya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indent="0">
                        <a:buFont typeface="Wingdings" panose="05000000000000000000" pitchFamily="2" charset="2"/>
                        <a:buNone/>
                      </a:pP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Yeremia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Yehezkiel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Allah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menyelamatkan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kekuasaan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raja-raja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Dan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Yesaya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Allah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harapan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hidup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Israel,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nubuat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Yesaya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kedatangan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IMMANUEL, MESIAS, JURU SELAMAT .</a:t>
                      </a:r>
                    </a:p>
                    <a:p>
                      <a:pPr marL="685800" indent="0">
                        <a:buFont typeface="Wingdings" panose="05000000000000000000" pitchFamily="2" charset="2"/>
                        <a:buNone/>
                      </a:pP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 2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pengalaman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bangsa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Israel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mendefinisikan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bahwa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Kerajaan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Allah,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Allah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sendiri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tampil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kemuliaan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keperkasaan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-tama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menghukum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melainkan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menyelamatkan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perlindungan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16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Mzm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145: 11-13)</a:t>
                      </a:r>
                    </a:p>
                    <a:p>
                      <a:pPr marL="171450" indent="0">
                        <a:buFont typeface="Wingdings" panose="05000000000000000000" pitchFamily="2" charset="2"/>
                        <a:buNone/>
                      </a:pPr>
                      <a:endParaRPr lang="en-US" sz="2000" b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6703211"/>
              </p:ext>
            </p:extLst>
          </p:nvPr>
        </p:nvGraphicFramePr>
        <p:xfrm>
          <a:off x="611597" y="625048"/>
          <a:ext cx="1656184" cy="121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012305" y="1740372"/>
            <a:ext cx="6088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KONSEP  ALLAH DALAM PERJANJIAN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BARU</a:t>
            </a:r>
            <a:endParaRPr lang="id-ID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97" y="2440176"/>
            <a:ext cx="7744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Israel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dijajah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Romawi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Romawi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NAMUN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Israel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tunduk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Taurat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Musa.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Agama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Ahli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Taurat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Israel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Ahli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Taurat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Bangsawan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Pendosa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Allah.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52159195"/>
              </p:ext>
            </p:extLst>
          </p:nvPr>
        </p:nvGraphicFramePr>
        <p:xfrm>
          <a:off x="467544" y="476672"/>
          <a:ext cx="1656184" cy="144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47139"/>
              </p:ext>
            </p:extLst>
          </p:nvPr>
        </p:nvGraphicFramePr>
        <p:xfrm>
          <a:off x="467544" y="2204864"/>
          <a:ext cx="8136904" cy="32141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08312"/>
                <a:gridCol w="5328592"/>
              </a:tblGrid>
              <a:tr h="1467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ROMAWI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AHLI</a:t>
                      </a:r>
                      <a:r>
                        <a:rPr lang="id-ID" baseline="0" dirty="0" smtClean="0"/>
                        <a:t> TAURAT</a:t>
                      </a:r>
                      <a:endParaRPr lang="id-ID" dirty="0"/>
                    </a:p>
                  </a:txBody>
                  <a:tcPr/>
                </a:tc>
              </a:tr>
              <a:tr h="28483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 smtClean="0"/>
                        <a:t>Pejabat</a:t>
                      </a:r>
                      <a:r>
                        <a:rPr lang="id-ID" sz="1600" baseline="0" dirty="0" smtClean="0"/>
                        <a:t> korup, amoral, pemerasan, kekacauan politik, kemiskinan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Kaisar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Gubernur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pegawai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pemerintahan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mis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aseline="0" dirty="0" err="1" smtClean="0"/>
                        <a:t>pemungut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pajak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dll</a:t>
                      </a:r>
                      <a:r>
                        <a:rPr lang="en-US" sz="1600" baseline="0" dirty="0" smtClean="0"/>
                        <a:t>), </a:t>
                      </a:r>
                      <a:r>
                        <a:rPr lang="en-US" sz="1600" baseline="0" dirty="0" err="1" smtClean="0"/>
                        <a:t>para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serdadu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 smtClean="0"/>
                        <a:t>Diskriminatif, munafik, NATO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id-ID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(no action talk only</a:t>
                      </a:r>
                      <a:r>
                        <a:rPr lang="id-ID" sz="1600" baseline="0" dirty="0" smtClean="0"/>
                        <a:t>), penghasut, </a:t>
                      </a:r>
                      <a:r>
                        <a:rPr lang="id-ID" sz="1600" i="1" baseline="0" dirty="0" smtClean="0"/>
                        <a:t>self-confedence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id-ID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(nyaman sendiri</a:t>
                      </a:r>
                      <a:r>
                        <a:rPr lang="id-ID" sz="1600" baseline="0" dirty="0" smtClean="0"/>
                        <a:t>)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Farisi</a:t>
                      </a:r>
                      <a:r>
                        <a:rPr lang="en-US" sz="1600" baseline="0" dirty="0" smtClean="0"/>
                        <a:t> – </a:t>
                      </a:r>
                      <a:r>
                        <a:rPr lang="en-US" sz="1600" baseline="0" dirty="0" err="1" smtClean="0"/>
                        <a:t>Saduki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Pasukan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penjaga</a:t>
                      </a:r>
                      <a:r>
                        <a:rPr lang="en-US" sz="1600" baseline="0" dirty="0" smtClean="0"/>
                        <a:t> Bait Allah)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Percaya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Taurat</a:t>
                      </a:r>
                      <a:r>
                        <a:rPr lang="en-US" sz="1600" baseline="0" dirty="0" smtClean="0"/>
                        <a:t> Musa: (</a:t>
                      </a:r>
                      <a:r>
                        <a:rPr lang="en-US" sz="1600" baseline="0" dirty="0" err="1" smtClean="0"/>
                        <a:t>Kejadian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Keluaran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Bilangan</a:t>
                      </a:r>
                      <a:r>
                        <a:rPr lang="en-US" sz="1600" baseline="0" dirty="0" smtClean="0"/>
                        <a:t>,     </a:t>
                      </a:r>
                      <a:r>
                        <a:rPr lang="en-US" sz="1600" baseline="0" dirty="0" err="1" smtClean="0"/>
                        <a:t>Imamat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Ulangan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Farisi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aseline="0" dirty="0" err="1" smtClean="0"/>
                        <a:t>Percaya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Taurat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Percaya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adanya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kebangkitan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hidup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sesudah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kematian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Saduki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aseline="0" dirty="0" err="1" smtClean="0"/>
                        <a:t>Percaya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Taurat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tapi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tidak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percaya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adanya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kebangkitan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hidup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sesudah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kematian</a:t>
                      </a:r>
                      <a:r>
                        <a:rPr lang="en-US" sz="1600" baseline="0" dirty="0" smtClean="0"/>
                        <a:t>)             (</a:t>
                      </a:r>
                      <a:r>
                        <a:rPr lang="en-US" sz="1600" baseline="0" dirty="0" err="1" smtClean="0"/>
                        <a:t>Luk</a:t>
                      </a:r>
                      <a:r>
                        <a:rPr lang="en-US" sz="1600" baseline="0" dirty="0" smtClean="0"/>
                        <a:t> 20:27-40)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55570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CIRI KEKUASAAN ROMAWI &amp; AHLI TAURAT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9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69292459"/>
              </p:ext>
            </p:extLst>
          </p:nvPr>
        </p:nvGraphicFramePr>
        <p:xfrm>
          <a:off x="467544" y="-19178"/>
          <a:ext cx="24482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985081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KELOMPOK   MASYARAKAT  YAHUDI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9" y="3933056"/>
            <a:ext cx="2857500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1584176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09" y="1484784"/>
            <a:ext cx="2448272" cy="154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088232" cy="156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1746"/>
            <a:ext cx="1943574" cy="148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9735"/>
            <a:ext cx="1899628" cy="148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4360"/>
            <a:ext cx="1943575" cy="147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18578"/>
            <a:ext cx="1869823" cy="151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429000"/>
            <a:ext cx="17281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AHLI TAURAT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6519" y="5765553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BANGSAWAN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924944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MASYARAKAT BIASA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84004"/>
            <a:ext cx="26642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KELOMPOK  PENDOSA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9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3912"/>
            <a:ext cx="3352336" cy="601136"/>
          </a:xfrm>
        </p:spPr>
        <p:txBody>
          <a:bodyPr>
            <a:noAutofit/>
          </a:bodyPr>
          <a:lstStyle/>
          <a:p>
            <a:pPr algn="ctr"/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YESUS MEWARTAKAN KERAJAAN ALLAH</a:t>
            </a:r>
            <a:endParaRPr lang="id-ID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253" y="863138"/>
            <a:ext cx="63367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PAHAM  MASYARAKAT  TENTANG KERAJAAN ALLAH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5233479"/>
              </p:ext>
            </p:extLst>
          </p:nvPr>
        </p:nvGraphicFramePr>
        <p:xfrm>
          <a:off x="755576" y="141277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472514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hanya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tercapai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meruntuhkan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kekuasaan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dunia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mendirikan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dunia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baru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dimana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penderitaan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dll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zaman)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796623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hanya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tercapai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bila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Mesias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tampil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tokoh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melawan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penindasan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Romawi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335232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Masyarakat Biasa  (Kaum Zelot)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4211796"/>
            <a:ext cx="25202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Kelompok Pendosa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4396462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Ahli</a:t>
            </a:r>
            <a:r>
              <a:rPr lang="en-US" b="1" dirty="0" smtClean="0"/>
              <a:t> </a:t>
            </a:r>
            <a:r>
              <a:rPr lang="en-US" b="1" dirty="0" err="1" smtClean="0"/>
              <a:t>Taurat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83199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 </a:t>
            </a:r>
            <a:r>
              <a:rPr lang="en-US" sz="1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sudah</a:t>
            </a:r>
            <a:r>
              <a:rPr lang="en-US" sz="1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1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1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1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endParaRPr lang="en-US" sz="1600" b="1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16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Yuridis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KA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sudah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melalui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Taurat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Musa</a:t>
            </a:r>
          </a:p>
          <a:p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Religius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KA yang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datang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sesudah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kematian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yang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diperuntukkan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hanya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taat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Taurat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Musa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8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1249</TotalTime>
  <Words>1007</Words>
  <Application>Microsoft Office PowerPoint</Application>
  <PresentationFormat>On-screen Show (4:3)</PresentationFormat>
  <Paragraphs>129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Wingdings</vt:lpstr>
      <vt:lpstr>Wingdings 2</vt:lpstr>
      <vt:lpstr>Austin</vt:lpstr>
      <vt:lpstr>BAB II A</vt:lpstr>
      <vt:lpstr>YESUS MEWARTAKAN KERAJAAN ALLAH</vt:lpstr>
      <vt:lpstr>YESUS MEWARTAKAN KERAJAAN ALLAH</vt:lpstr>
      <vt:lpstr>YESUS MEWARTAKAN KERAJAAN ALLAH</vt:lpstr>
      <vt:lpstr>YESUS MEWARTAKAN KERAJAAN ALLAH</vt:lpstr>
      <vt:lpstr>YESUS MEWARTAKAN KERAJAAN ALLAH</vt:lpstr>
      <vt:lpstr>YESUS MEWARTAKAN KERAJAAN ALLAH</vt:lpstr>
      <vt:lpstr>YESUS MEWARTAKAN KERAJAAN ALLAH</vt:lpstr>
      <vt:lpstr>YESUS MEWARTAKAN KERAJAAN ALLAH</vt:lpstr>
      <vt:lpstr>PAHAM YESUS TENTANG KERAJAAN ALLAH</vt:lpstr>
      <vt:lpstr>CATATAN PENTING !</vt:lpstr>
      <vt:lpstr>K. ALLAH &amp; K. SURGA</vt:lpstr>
      <vt:lpstr>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</dc:title>
  <dc:creator>vega75</dc:creator>
  <cp:lastModifiedBy>Windows User</cp:lastModifiedBy>
  <cp:revision>72</cp:revision>
  <dcterms:created xsi:type="dcterms:W3CDTF">2015-08-09T15:17:07Z</dcterms:created>
  <dcterms:modified xsi:type="dcterms:W3CDTF">2019-10-14T00:11:04Z</dcterms:modified>
</cp:coreProperties>
</file>